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10552A-456E-4D49-B335-75D8C72125C8}" v="8" dt="2021-05-26T08:18:41.0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20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zej Budek" userId="e8784e83-1ca8-476a-bd71-c8edc3b1cea9" providerId="ADAL" clId="{3B10552A-456E-4D49-B335-75D8C72125C8}"/>
    <pc:docChg chg="custSel modMainMaster">
      <pc:chgData name="Andrzej Budek" userId="e8784e83-1ca8-476a-bd71-c8edc3b1cea9" providerId="ADAL" clId="{3B10552A-456E-4D49-B335-75D8C72125C8}" dt="2021-05-26T08:18:41.043" v="52"/>
      <pc:docMkLst>
        <pc:docMk/>
      </pc:docMkLst>
      <pc:sldMasterChg chg="addSp delSp modSp mod modSldLayout">
        <pc:chgData name="Andrzej Budek" userId="e8784e83-1ca8-476a-bd71-c8edc3b1cea9" providerId="ADAL" clId="{3B10552A-456E-4D49-B335-75D8C72125C8}" dt="2021-05-26T08:18:41.043" v="52"/>
        <pc:sldMasterMkLst>
          <pc:docMk/>
          <pc:sldMasterMk cId="2967084410" sldId="2147483660"/>
        </pc:sldMasterMkLst>
        <pc:picChg chg="add mod">
          <ac:chgData name="Andrzej Budek" userId="e8784e83-1ca8-476a-bd71-c8edc3b1cea9" providerId="ADAL" clId="{3B10552A-456E-4D49-B335-75D8C72125C8}" dt="2021-05-26T08:18:00.810" v="22"/>
          <ac:picMkLst>
            <pc:docMk/>
            <pc:sldMasterMk cId="2967084410" sldId="2147483660"/>
            <ac:picMk id="8" creationId="{943E8581-9A2A-40E2-8148-D383AD966DA1}"/>
          </ac:picMkLst>
        </pc:picChg>
        <pc:picChg chg="del">
          <ac:chgData name="Andrzej Budek" userId="e8784e83-1ca8-476a-bd71-c8edc3b1cea9" providerId="ADAL" clId="{3B10552A-456E-4D49-B335-75D8C72125C8}" dt="2021-05-26T08:18:00.479" v="21" actId="478"/>
          <ac:picMkLst>
            <pc:docMk/>
            <pc:sldMasterMk cId="2967084410" sldId="2147483660"/>
            <ac:picMk id="12" creationId="{5F2F6957-8265-43FE-BA6A-C740BC6BAFE6}"/>
          </ac:picMkLst>
        </pc:picChg>
        <pc:sldLayoutChg chg="addSp delSp modSp mod">
          <pc:chgData name="Andrzej Budek" userId="e8784e83-1ca8-476a-bd71-c8edc3b1cea9" providerId="ADAL" clId="{3B10552A-456E-4D49-B335-75D8C72125C8}" dt="2021-05-26T08:17:13.874" v="8"/>
          <pc:sldLayoutMkLst>
            <pc:docMk/>
            <pc:sldMasterMk cId="2967084410" sldId="2147483660"/>
            <pc:sldLayoutMk cId="3586867308" sldId="2147483661"/>
          </pc:sldLayoutMkLst>
          <pc:picChg chg="add del mod">
            <ac:chgData name="Andrzej Budek" userId="e8784e83-1ca8-476a-bd71-c8edc3b1cea9" providerId="ADAL" clId="{3B10552A-456E-4D49-B335-75D8C72125C8}" dt="2021-05-26T08:17:11.844" v="6" actId="21"/>
            <ac:picMkLst>
              <pc:docMk/>
              <pc:sldMasterMk cId="2967084410" sldId="2147483660"/>
              <pc:sldLayoutMk cId="3586867308" sldId="2147483661"/>
              <ac:picMk id="6" creationId="{C7C78BBC-FAE0-4F7A-98B5-524502942824}"/>
            </ac:picMkLst>
          </pc:picChg>
          <pc:picChg chg="add mod">
            <ac:chgData name="Andrzej Budek" userId="e8784e83-1ca8-476a-bd71-c8edc3b1cea9" providerId="ADAL" clId="{3B10552A-456E-4D49-B335-75D8C72125C8}" dt="2021-05-26T08:17:13.874" v="8"/>
            <ac:picMkLst>
              <pc:docMk/>
              <pc:sldMasterMk cId="2967084410" sldId="2147483660"/>
              <pc:sldLayoutMk cId="3586867308" sldId="2147483661"/>
              <ac:picMk id="7" creationId="{20410C4A-7CBE-42E2-9F5B-FDFC2E5E710C}"/>
            </ac:picMkLst>
          </pc:picChg>
          <pc:picChg chg="del mod">
            <ac:chgData name="Andrzej Budek" userId="e8784e83-1ca8-476a-bd71-c8edc3b1cea9" providerId="ADAL" clId="{3B10552A-456E-4D49-B335-75D8C72125C8}" dt="2021-05-26T08:17:13.586" v="7" actId="478"/>
            <ac:picMkLst>
              <pc:docMk/>
              <pc:sldMasterMk cId="2967084410" sldId="2147483660"/>
              <pc:sldLayoutMk cId="3586867308" sldId="2147483661"/>
              <ac:picMk id="10" creationId="{863ED9D3-706E-409F-BC87-F64FACA0B460}"/>
            </ac:picMkLst>
          </pc:picChg>
        </pc:sldLayoutChg>
        <pc:sldLayoutChg chg="addSp delSp modSp mod">
          <pc:chgData name="Andrzej Budek" userId="e8784e83-1ca8-476a-bd71-c8edc3b1cea9" providerId="ADAL" clId="{3B10552A-456E-4D49-B335-75D8C72125C8}" dt="2021-05-26T08:17:54.342" v="20" actId="21"/>
          <pc:sldLayoutMkLst>
            <pc:docMk/>
            <pc:sldMasterMk cId="2967084410" sldId="2147483660"/>
            <pc:sldLayoutMk cId="3506853165" sldId="2147483662"/>
          </pc:sldLayoutMkLst>
          <pc:picChg chg="add del mod">
            <ac:chgData name="Andrzej Budek" userId="e8784e83-1ca8-476a-bd71-c8edc3b1cea9" providerId="ADAL" clId="{3B10552A-456E-4D49-B335-75D8C72125C8}" dt="2021-05-26T08:17:54.342" v="20" actId="21"/>
            <ac:picMkLst>
              <pc:docMk/>
              <pc:sldMasterMk cId="2967084410" sldId="2147483660"/>
              <pc:sldLayoutMk cId="3506853165" sldId="2147483662"/>
              <ac:picMk id="6" creationId="{0E8A1DEF-9948-4E11-9863-75AC6D9084B0}"/>
            </ac:picMkLst>
          </pc:picChg>
        </pc:sldLayoutChg>
        <pc:sldLayoutChg chg="addSp delSp modSp mod">
          <pc:chgData name="Andrzej Budek" userId="e8784e83-1ca8-476a-bd71-c8edc3b1cea9" providerId="ADAL" clId="{3B10552A-456E-4D49-B335-75D8C72125C8}" dt="2021-05-26T08:18:41.043" v="52"/>
          <pc:sldLayoutMkLst>
            <pc:docMk/>
            <pc:sldMasterMk cId="2967084410" sldId="2147483660"/>
            <pc:sldLayoutMk cId="1739692411" sldId="2147483663"/>
          </pc:sldLayoutMkLst>
          <pc:picChg chg="add del mod">
            <ac:chgData name="Andrzej Budek" userId="e8784e83-1ca8-476a-bd71-c8edc3b1cea9" providerId="ADAL" clId="{3B10552A-456E-4D49-B335-75D8C72125C8}" dt="2021-05-26T08:18:38.971" v="50" actId="21"/>
            <ac:picMkLst>
              <pc:docMk/>
              <pc:sldMasterMk cId="2967084410" sldId="2147483660"/>
              <pc:sldLayoutMk cId="1739692411" sldId="2147483663"/>
              <ac:picMk id="4" creationId="{2D9DAA88-35AE-406B-BFB6-64B8B698927E}"/>
            </ac:picMkLst>
          </pc:picChg>
          <pc:picChg chg="add mod">
            <ac:chgData name="Andrzej Budek" userId="e8784e83-1ca8-476a-bd71-c8edc3b1cea9" providerId="ADAL" clId="{3B10552A-456E-4D49-B335-75D8C72125C8}" dt="2021-05-26T08:18:41.043" v="52"/>
            <ac:picMkLst>
              <pc:docMk/>
              <pc:sldMasterMk cId="2967084410" sldId="2147483660"/>
              <pc:sldLayoutMk cId="1739692411" sldId="2147483663"/>
              <ac:picMk id="8" creationId="{D7B6CA79-B203-4BE2-AAB0-54B6A5898973}"/>
            </ac:picMkLst>
          </pc:picChg>
          <pc:picChg chg="del">
            <ac:chgData name="Andrzej Budek" userId="e8784e83-1ca8-476a-bd71-c8edc3b1cea9" providerId="ADAL" clId="{3B10552A-456E-4D49-B335-75D8C72125C8}" dt="2021-05-26T08:18:40.656" v="51" actId="478"/>
            <ac:picMkLst>
              <pc:docMk/>
              <pc:sldMasterMk cId="2967084410" sldId="2147483660"/>
              <pc:sldLayoutMk cId="1739692411" sldId="2147483663"/>
              <ac:picMk id="13" creationId="{5ED21E16-3D95-4D24-8627-89EB57BADB55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ChO tytuł prezentacji">
    <p:bg>
      <p:bgPr>
        <a:gradFill>
          <a:gsLst>
            <a:gs pos="0">
              <a:schemeClr val="accent1"/>
            </a:gs>
            <a:gs pos="100000">
              <a:schemeClr val="accent2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9546" y="2704081"/>
            <a:ext cx="6218653" cy="2288445"/>
          </a:xfrm>
        </p:spPr>
        <p:txBody>
          <a:bodyPr anchor="t" anchorCtr="0">
            <a:normAutofit/>
          </a:bodyPr>
          <a:lstStyle>
            <a:lvl1pPr algn="l">
              <a:lnSpc>
                <a:spcPts val="520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39546" y="5958440"/>
            <a:ext cx="4284759" cy="15874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20410C4A-7CBE-42E2-9F5B-FDFC2E5E71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1493" y="615392"/>
            <a:ext cx="5629600" cy="154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86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ChO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6853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6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IChO głosow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4420" y="2679192"/>
            <a:ext cx="7356348" cy="1458468"/>
          </a:xfrm>
        </p:spPr>
        <p:txBody>
          <a:bodyPr>
            <a:normAutofit/>
          </a:bodyPr>
          <a:lstStyle>
            <a:lvl1pPr marL="48600" indent="0">
              <a:buNone/>
              <a:defRPr sz="3200"/>
            </a:lvl1pPr>
          </a:lstStyle>
          <a:p>
            <a:pPr lvl="0"/>
            <a:r>
              <a:rPr lang="pl-PL" dirty="0"/>
              <a:t>Kliknij, aby edytować style wzorca tekstu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5FFF577E-3DC7-4DE2-BA7A-114C2514814C}"/>
              </a:ext>
            </a:extLst>
          </p:cNvPr>
          <p:cNvSpPr/>
          <p:nvPr userDrawn="1"/>
        </p:nvSpPr>
        <p:spPr>
          <a:xfrm>
            <a:off x="1239012" y="4288536"/>
            <a:ext cx="365760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v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53274ACC-CAF8-4FA8-8A9B-FF2AE7CFEDD6}"/>
              </a:ext>
            </a:extLst>
          </p:cNvPr>
          <p:cNvSpPr/>
          <p:nvPr userDrawn="1"/>
        </p:nvSpPr>
        <p:spPr>
          <a:xfrm>
            <a:off x="1239012" y="4824096"/>
            <a:ext cx="365760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v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5987FC2F-DDA3-4E8A-8302-BA689C57909B}"/>
              </a:ext>
            </a:extLst>
          </p:cNvPr>
          <p:cNvSpPr/>
          <p:nvPr userDrawn="1"/>
        </p:nvSpPr>
        <p:spPr>
          <a:xfrm>
            <a:off x="1239012" y="5359655"/>
            <a:ext cx="365760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v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24FB41D5-6F23-4C2C-BF51-6F3F253B4D2A}"/>
              </a:ext>
            </a:extLst>
          </p:cNvPr>
          <p:cNvSpPr txBox="1"/>
          <p:nvPr userDrawn="1"/>
        </p:nvSpPr>
        <p:spPr>
          <a:xfrm>
            <a:off x="1837944" y="4362339"/>
            <a:ext cx="1129284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/>
            <a:r>
              <a:rPr lang="pl-PL" sz="1600" dirty="0">
                <a:latin typeface="Roboto Condensed Light" panose="02000000000000000000" pitchFamily="2" charset="0"/>
                <a:ea typeface="Roboto Condensed Light" panose="02000000000000000000" pitchFamily="2" charset="0"/>
              </a:rPr>
              <a:t>ZA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CEC283CB-ECF4-42C8-AC46-F7EC63790946}"/>
              </a:ext>
            </a:extLst>
          </p:cNvPr>
          <p:cNvSpPr txBox="1"/>
          <p:nvPr userDrawn="1"/>
        </p:nvSpPr>
        <p:spPr>
          <a:xfrm>
            <a:off x="1837944" y="4888436"/>
            <a:ext cx="1129284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/>
            <a:r>
              <a:rPr lang="pl-PL" sz="1600" dirty="0">
                <a:latin typeface="Roboto Condensed Light" panose="02000000000000000000" pitchFamily="2" charset="0"/>
                <a:ea typeface="Roboto Condensed Light" panose="02000000000000000000" pitchFamily="2" charset="0"/>
              </a:rPr>
              <a:t>PRZECIW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252489E9-0416-479D-8918-C8C111285A1A}"/>
              </a:ext>
            </a:extLst>
          </p:cNvPr>
          <p:cNvSpPr txBox="1"/>
          <p:nvPr userDrawn="1"/>
        </p:nvSpPr>
        <p:spPr>
          <a:xfrm>
            <a:off x="1837944" y="5414534"/>
            <a:ext cx="1773936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/>
            <a:r>
              <a:rPr lang="pl-PL" sz="1600" dirty="0">
                <a:latin typeface="Roboto Condensed Light" panose="02000000000000000000" pitchFamily="2" charset="0"/>
                <a:ea typeface="Roboto Condensed Light" panose="02000000000000000000" pitchFamily="2" charset="0"/>
              </a:rPr>
              <a:t>WSTRZYMUJĘ SIĘ</a:t>
            </a:r>
          </a:p>
        </p:txBody>
      </p:sp>
    </p:spTree>
    <p:extLst>
      <p:ext uri="{BB962C8B-B14F-4D97-AF65-F5344CB8AC3E}">
        <p14:creationId xmlns:p14="http://schemas.microsoft.com/office/powerpoint/2010/main" val="37233230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6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ChO podrozdzia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9106" y="2673353"/>
            <a:ext cx="6251482" cy="3086878"/>
          </a:xfrm>
        </p:spPr>
        <p:txBody>
          <a:bodyPr anchor="t" anchorCtr="0">
            <a:normAutofit/>
          </a:bodyPr>
          <a:lstStyle>
            <a:lvl1pPr>
              <a:defRPr sz="4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59106" y="6233999"/>
            <a:ext cx="4284759" cy="158749"/>
          </a:xfrm>
        </p:spPr>
        <p:txBody>
          <a:bodyPr/>
          <a:lstStyle/>
          <a:p>
            <a:endParaRPr lang="pl-PL" dirty="0"/>
          </a:p>
        </p:txBody>
      </p:sp>
      <p:cxnSp>
        <p:nvCxnSpPr>
          <p:cNvPr id="11" name="Łącznik prosty 10">
            <a:extLst>
              <a:ext uri="{FF2B5EF4-FFF2-40B4-BE49-F238E27FC236}">
                <a16:creationId xmlns:a16="http://schemas.microsoft.com/office/drawing/2014/main" id="{A84B0B86-A4A3-45F7-A8FD-1AEB9325EC8B}"/>
              </a:ext>
            </a:extLst>
          </p:cNvPr>
          <p:cNvCxnSpPr/>
          <p:nvPr userDrawn="1"/>
        </p:nvCxnSpPr>
        <p:spPr>
          <a:xfrm>
            <a:off x="1074420" y="6176962"/>
            <a:ext cx="73563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az 7">
            <a:extLst>
              <a:ext uri="{FF2B5EF4-FFF2-40B4-BE49-F238E27FC236}">
                <a16:creationId xmlns:a16="http://schemas.microsoft.com/office/drawing/2014/main" id="{D7B6CA79-B203-4BE2-AAB0-54B6A58989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71" y="610730"/>
            <a:ext cx="5837882" cy="160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69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ChO tekst 2 kolum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4420" y="2673350"/>
            <a:ext cx="3355848" cy="331627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0" y="2673349"/>
            <a:ext cx="3355848" cy="331627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3162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hO tekst +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7108" y="1032638"/>
            <a:ext cx="2643660" cy="1325563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7108" y="2673349"/>
            <a:ext cx="2643659" cy="331627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552DFA4C-F8BF-4341-89CF-52BD6E35F8C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74420" y="1031875"/>
            <a:ext cx="4284759" cy="4957763"/>
          </a:xfrm>
        </p:spPr>
        <p:txBody>
          <a:bodyPr/>
          <a:lstStyle>
            <a:lvl1pPr marL="48600" indent="0">
              <a:buNone/>
              <a:defRPr/>
            </a:lvl1pPr>
          </a:lstStyle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1263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IChO tytuł + dowolna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769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hO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obrazu 5">
            <a:extLst>
              <a:ext uri="{FF2B5EF4-FFF2-40B4-BE49-F238E27FC236}">
                <a16:creationId xmlns:a16="http://schemas.microsoft.com/office/drawing/2014/main" id="{46CA80C4-5331-45EB-8B21-BD389AD18C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4420" y="1016000"/>
            <a:ext cx="7351561" cy="5029200"/>
          </a:xfr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79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4420" y="1032638"/>
            <a:ext cx="7356348" cy="1325563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4420" y="2679192"/>
            <a:ext cx="7356348" cy="33399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4420" y="6242051"/>
            <a:ext cx="4284759" cy="15874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300">
                <a:solidFill>
                  <a:schemeClr val="tx2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defRPr>
            </a:lvl1pPr>
          </a:lstStyle>
          <a:p>
            <a:endParaRPr lang="pl-PL" dirty="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974C2CC7-1DC0-4F0A-AB56-8AB6D5765963}"/>
              </a:ext>
            </a:extLst>
          </p:cNvPr>
          <p:cNvSpPr txBox="1"/>
          <p:nvPr userDrawn="1"/>
        </p:nvSpPr>
        <p:spPr>
          <a:xfrm>
            <a:off x="7722241" y="6242051"/>
            <a:ext cx="708527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pl-PL" sz="1300" dirty="0">
                <a:solidFill>
                  <a:schemeClr val="tx2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icho.edu.pl</a:t>
            </a:r>
          </a:p>
        </p:txBody>
      </p:sp>
      <p:cxnSp>
        <p:nvCxnSpPr>
          <p:cNvPr id="11" name="Łącznik prosty 10">
            <a:extLst>
              <a:ext uri="{FF2B5EF4-FFF2-40B4-BE49-F238E27FC236}">
                <a16:creationId xmlns:a16="http://schemas.microsoft.com/office/drawing/2014/main" id="{1FA29698-4C4D-4636-AB5C-756466CF1431}"/>
              </a:ext>
            </a:extLst>
          </p:cNvPr>
          <p:cNvCxnSpPr/>
          <p:nvPr userDrawn="1"/>
        </p:nvCxnSpPr>
        <p:spPr>
          <a:xfrm>
            <a:off x="1074420" y="6176962"/>
            <a:ext cx="73563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az 7" descr="Obraz zawierający tekst&#10;&#10;Opis wygenerowany automatycznie">
            <a:extLst>
              <a:ext uri="{FF2B5EF4-FFF2-40B4-BE49-F238E27FC236}">
                <a16:creationId xmlns:a16="http://schemas.microsoft.com/office/drawing/2014/main" id="{943E8581-9A2A-40E2-8148-D383AD966DA1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28" y="362314"/>
            <a:ext cx="1997964" cy="549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08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9" r:id="rId3"/>
    <p:sldLayoutId id="2147483663" r:id="rId4"/>
    <p:sldLayoutId id="2147483664" r:id="rId5"/>
    <p:sldLayoutId id="2147483668" r:id="rId6"/>
    <p:sldLayoutId id="2147483666" r:id="rId7"/>
    <p:sldLayoutId id="2147483667" r:id="rId8"/>
  </p:sldLayoutIdLst>
  <p:txStyles>
    <p:titleStyle>
      <a:lvl1pPr algn="l" defTabSz="914400" rtl="0" eaLnBrk="1" latinLnBrk="0" hangingPunct="1">
        <a:lnSpc>
          <a:spcPts val="3800"/>
        </a:lnSpc>
        <a:spcBef>
          <a:spcPct val="0"/>
        </a:spcBef>
        <a:buNone/>
        <a:defRPr sz="3200" b="1" kern="1200">
          <a:solidFill>
            <a:schemeClr val="tx1"/>
          </a:solidFill>
          <a:latin typeface="Roboto Condensed" panose="02000000000000000000" pitchFamily="2" charset="0"/>
          <a:ea typeface="Roboto Condensed" panose="02000000000000000000" pitchFamily="2" charset="0"/>
          <a:cs typeface="+mj-cs"/>
        </a:defRPr>
      </a:lvl1pPr>
    </p:titleStyle>
    <p:bodyStyle>
      <a:lvl1pPr marL="228600" indent="-180000" algn="l" defTabSz="914400" rtl="0" eaLnBrk="1" latinLnBrk="0" hangingPunct="1">
        <a:lnSpc>
          <a:spcPts val="2000"/>
        </a:lnSpc>
        <a:spcBef>
          <a:spcPts val="1000"/>
        </a:spcBef>
        <a:spcAft>
          <a:spcPts val="283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Roboto Condensed Light" panose="02000000000000000000" pitchFamily="2" charset="0"/>
          <a:ea typeface="Roboto Condensed Light" panose="02000000000000000000" pitchFamily="2" charset="0"/>
          <a:cs typeface="+mn-cs"/>
        </a:defRPr>
      </a:lvl1pPr>
      <a:lvl2pPr marL="685800" indent="-180000" algn="l" defTabSz="914400" rtl="0" eaLnBrk="1" latinLnBrk="0" hangingPunct="1">
        <a:lnSpc>
          <a:spcPts val="2000"/>
        </a:lnSpc>
        <a:spcBef>
          <a:spcPts val="500"/>
        </a:spcBef>
        <a:spcAft>
          <a:spcPts val="283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Roboto Condensed Light" panose="02000000000000000000" pitchFamily="2" charset="0"/>
          <a:ea typeface="Roboto Condensed Light" panose="02000000000000000000" pitchFamily="2" charset="0"/>
          <a:cs typeface="+mn-cs"/>
        </a:defRPr>
      </a:lvl2pPr>
      <a:lvl3pPr marL="1143000" indent="-180000" algn="l" defTabSz="914400" rtl="0" eaLnBrk="1" latinLnBrk="0" hangingPunct="1">
        <a:lnSpc>
          <a:spcPts val="2000"/>
        </a:lnSpc>
        <a:spcBef>
          <a:spcPts val="500"/>
        </a:spcBef>
        <a:spcAft>
          <a:spcPts val="283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Roboto Condensed Light" panose="02000000000000000000" pitchFamily="2" charset="0"/>
          <a:ea typeface="Roboto Condensed Light" panose="02000000000000000000" pitchFamily="2" charset="0"/>
          <a:cs typeface="+mn-cs"/>
        </a:defRPr>
      </a:lvl3pPr>
      <a:lvl4pPr marL="1600200" indent="-180000" algn="l" defTabSz="914400" rtl="0" eaLnBrk="1" latinLnBrk="0" hangingPunct="1">
        <a:lnSpc>
          <a:spcPts val="2000"/>
        </a:lnSpc>
        <a:spcBef>
          <a:spcPts val="500"/>
        </a:spcBef>
        <a:spcAft>
          <a:spcPts val="283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Roboto Condensed Light" panose="02000000000000000000" pitchFamily="2" charset="0"/>
          <a:ea typeface="Roboto Condensed Light" panose="02000000000000000000" pitchFamily="2" charset="0"/>
          <a:cs typeface="+mn-cs"/>
        </a:defRPr>
      </a:lvl4pPr>
      <a:lvl5pPr marL="2057400" indent="-180000" algn="l" defTabSz="914400" rtl="0" eaLnBrk="1" latinLnBrk="0" hangingPunct="1">
        <a:lnSpc>
          <a:spcPts val="2000"/>
        </a:lnSpc>
        <a:spcBef>
          <a:spcPts val="500"/>
        </a:spcBef>
        <a:spcAft>
          <a:spcPts val="283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Roboto Condensed Light" panose="02000000000000000000" pitchFamily="2" charset="0"/>
          <a:ea typeface="Roboto Condensed Light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1684" userDrawn="1">
          <p15:clr>
            <a:srgbClr val="F26B43"/>
          </p15:clr>
        </p15:guide>
        <p15:guide id="3" orient="horz" pos="6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44BF84-0041-433A-A8BE-42805DF255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1931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2E9F0D-EE80-4560-AA7D-51812A5F0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FC1C39-7AC8-4B21-AF91-719D10556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543525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ICHO ppt">
      <a:dk1>
        <a:srgbClr val="000000"/>
      </a:dk1>
      <a:lt1>
        <a:srgbClr val="FFFFFF"/>
      </a:lt1>
      <a:dk2>
        <a:srgbClr val="E64010"/>
      </a:dk2>
      <a:lt2>
        <a:srgbClr val="FFFFFF"/>
      </a:lt2>
      <a:accent1>
        <a:srgbClr val="E64010"/>
      </a:accent1>
      <a:accent2>
        <a:srgbClr val="F6A200"/>
      </a:accent2>
      <a:accent3>
        <a:srgbClr val="757070"/>
      </a:accent3>
      <a:accent4>
        <a:srgbClr val="D0CECE"/>
      </a:accent4>
      <a:accent5>
        <a:srgbClr val="000000"/>
      </a:accent5>
      <a:accent6>
        <a:srgbClr val="FFFFFF"/>
      </a:accent6>
      <a:hlink>
        <a:srgbClr val="000000"/>
      </a:hlink>
      <a:folHlink>
        <a:srgbClr val="000000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0</Words>
  <Application>Microsoft Office PowerPoint</Application>
  <PresentationFormat>Pokaz na ekranie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Arial</vt:lpstr>
      <vt:lpstr>Calibri</vt:lpstr>
      <vt:lpstr>Roboto Condensed</vt:lpstr>
      <vt:lpstr>Roboto Condensed Light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Andrzej Budek</dc:creator>
  <cp:lastModifiedBy>Butkiewicz Aleksandra</cp:lastModifiedBy>
  <cp:revision>5</cp:revision>
  <dcterms:created xsi:type="dcterms:W3CDTF">2021-05-21T06:50:02Z</dcterms:created>
  <dcterms:modified xsi:type="dcterms:W3CDTF">2021-05-26T09:39:03Z</dcterms:modified>
</cp:coreProperties>
</file>