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F92491-5411-4511-9517-473634345827}" v="3" dt="2021-05-26T08:19:58.9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2" autoAdjust="0"/>
    <p:restoredTop sz="94660"/>
  </p:normalViewPr>
  <p:slideViewPr>
    <p:cSldViewPr snapToGrid="0" showGuides="1">
      <p:cViewPr varScale="1">
        <p:scale>
          <a:sx n="139" d="100"/>
          <a:sy n="139" d="100"/>
        </p:scale>
        <p:origin x="1724" y="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zej Budek" userId="e8784e83-1ca8-476a-bd71-c8edc3b1cea9" providerId="ADAL" clId="{DFF92491-5411-4511-9517-473634345827}"/>
    <pc:docChg chg="custSel modMainMaster">
      <pc:chgData name="Andrzej Budek" userId="e8784e83-1ca8-476a-bd71-c8edc3b1cea9" providerId="ADAL" clId="{DFF92491-5411-4511-9517-473634345827}" dt="2021-05-26T08:19:58.987" v="5"/>
      <pc:docMkLst>
        <pc:docMk/>
      </pc:docMkLst>
      <pc:sldMasterChg chg="addSp delSp modSp mod modSldLayout">
        <pc:chgData name="Andrzej Budek" userId="e8784e83-1ca8-476a-bd71-c8edc3b1cea9" providerId="ADAL" clId="{DFF92491-5411-4511-9517-473634345827}" dt="2021-05-26T08:19:58.987" v="5"/>
        <pc:sldMasterMkLst>
          <pc:docMk/>
          <pc:sldMasterMk cId="2967084410" sldId="2147483660"/>
        </pc:sldMasterMkLst>
        <pc:picChg chg="add mod">
          <ac:chgData name="Andrzej Budek" userId="e8784e83-1ca8-476a-bd71-c8edc3b1cea9" providerId="ADAL" clId="{DFF92491-5411-4511-9517-473634345827}" dt="2021-05-26T08:19:30.749" v="1"/>
          <ac:picMkLst>
            <pc:docMk/>
            <pc:sldMasterMk cId="2967084410" sldId="2147483660"/>
            <ac:picMk id="8" creationId="{F6FFB735-5BA4-454C-B447-13BDAFA72684}"/>
          </ac:picMkLst>
        </pc:picChg>
        <pc:picChg chg="del">
          <ac:chgData name="Andrzej Budek" userId="e8784e83-1ca8-476a-bd71-c8edc3b1cea9" providerId="ADAL" clId="{DFF92491-5411-4511-9517-473634345827}" dt="2021-05-26T08:19:30.471" v="0" actId="478"/>
          <ac:picMkLst>
            <pc:docMk/>
            <pc:sldMasterMk cId="2967084410" sldId="2147483660"/>
            <ac:picMk id="12" creationId="{5F2F6957-8265-43FE-BA6A-C740BC6BAFE6}"/>
          </ac:picMkLst>
        </pc:picChg>
        <pc:sldLayoutChg chg="addSp delSp modSp mod">
          <pc:chgData name="Andrzej Budek" userId="e8784e83-1ca8-476a-bd71-c8edc3b1cea9" providerId="ADAL" clId="{DFF92491-5411-4511-9517-473634345827}" dt="2021-05-26T08:19:44.981" v="3"/>
          <pc:sldLayoutMkLst>
            <pc:docMk/>
            <pc:sldMasterMk cId="2967084410" sldId="2147483660"/>
            <pc:sldLayoutMk cId="3586867308" sldId="2147483661"/>
          </pc:sldLayoutMkLst>
          <pc:picChg chg="add mod">
            <ac:chgData name="Andrzej Budek" userId="e8784e83-1ca8-476a-bd71-c8edc3b1cea9" providerId="ADAL" clId="{DFF92491-5411-4511-9517-473634345827}" dt="2021-05-26T08:19:44.981" v="3"/>
            <ac:picMkLst>
              <pc:docMk/>
              <pc:sldMasterMk cId="2967084410" sldId="2147483660"/>
              <pc:sldLayoutMk cId="3586867308" sldId="2147483661"/>
              <ac:picMk id="6" creationId="{25A1D6A6-1537-4A8A-8372-95E168E69B61}"/>
            </ac:picMkLst>
          </pc:picChg>
          <pc:picChg chg="del">
            <ac:chgData name="Andrzej Budek" userId="e8784e83-1ca8-476a-bd71-c8edc3b1cea9" providerId="ADAL" clId="{DFF92491-5411-4511-9517-473634345827}" dt="2021-05-26T08:19:44.664" v="2" actId="478"/>
            <ac:picMkLst>
              <pc:docMk/>
              <pc:sldMasterMk cId="2967084410" sldId="2147483660"/>
              <pc:sldLayoutMk cId="3586867308" sldId="2147483661"/>
              <ac:picMk id="10" creationId="{863ED9D3-706E-409F-BC87-F64FACA0B460}"/>
            </ac:picMkLst>
          </pc:picChg>
        </pc:sldLayoutChg>
        <pc:sldLayoutChg chg="addSp delSp modSp mod">
          <pc:chgData name="Andrzej Budek" userId="e8784e83-1ca8-476a-bd71-c8edc3b1cea9" providerId="ADAL" clId="{DFF92491-5411-4511-9517-473634345827}" dt="2021-05-26T08:19:58.987" v="5"/>
          <pc:sldLayoutMkLst>
            <pc:docMk/>
            <pc:sldMasterMk cId="2967084410" sldId="2147483660"/>
            <pc:sldLayoutMk cId="1739692411" sldId="2147483663"/>
          </pc:sldLayoutMkLst>
          <pc:picChg chg="add mod">
            <ac:chgData name="Andrzej Budek" userId="e8784e83-1ca8-476a-bd71-c8edc3b1cea9" providerId="ADAL" clId="{DFF92491-5411-4511-9517-473634345827}" dt="2021-05-26T08:19:58.987" v="5"/>
            <ac:picMkLst>
              <pc:docMk/>
              <pc:sldMasterMk cId="2967084410" sldId="2147483660"/>
              <pc:sldLayoutMk cId="1739692411" sldId="2147483663"/>
              <ac:picMk id="6" creationId="{9E9A916C-995D-495F-9555-B7F3F9E3339D}"/>
            </ac:picMkLst>
          </pc:picChg>
          <pc:picChg chg="del">
            <ac:chgData name="Andrzej Budek" userId="e8784e83-1ca8-476a-bd71-c8edc3b1cea9" providerId="ADAL" clId="{DFF92491-5411-4511-9517-473634345827}" dt="2021-05-26T08:19:58.703" v="4" actId="478"/>
            <ac:picMkLst>
              <pc:docMk/>
              <pc:sldMasterMk cId="2967084410" sldId="2147483660"/>
              <pc:sldLayoutMk cId="1739692411" sldId="2147483663"/>
              <ac:picMk id="13" creationId="{5ED21E16-3D95-4D24-8627-89EB57BADB55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ChO tytuł prezentacji">
    <p:bg>
      <p:bgPr>
        <a:gradFill>
          <a:gsLst>
            <a:gs pos="0">
              <a:schemeClr val="accent1"/>
            </a:gs>
            <a:gs pos="100000">
              <a:schemeClr val="accent2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9546" y="2704081"/>
            <a:ext cx="6218653" cy="2288445"/>
          </a:xfrm>
        </p:spPr>
        <p:txBody>
          <a:bodyPr anchor="t" anchorCtr="0">
            <a:normAutofit/>
          </a:bodyPr>
          <a:lstStyle>
            <a:lvl1pPr algn="l">
              <a:lnSpc>
                <a:spcPts val="520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39546" y="5958440"/>
            <a:ext cx="4284759" cy="15874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  <a:ea typeface="Roboto Condensed" panose="02000000000000000000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25A1D6A6-1537-4A8A-8372-95E168E69B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1493" y="615392"/>
            <a:ext cx="5629600" cy="154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867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ChO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6853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16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IChO głosow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4420" y="2679192"/>
            <a:ext cx="7356348" cy="1545336"/>
          </a:xfrm>
        </p:spPr>
        <p:txBody>
          <a:bodyPr>
            <a:normAutofit/>
          </a:bodyPr>
          <a:lstStyle>
            <a:lvl1pPr marL="48600" indent="0">
              <a:buNone/>
              <a:defRPr sz="3200"/>
            </a:lvl1pPr>
          </a:lstStyle>
          <a:p>
            <a:pPr lvl="0"/>
            <a:r>
              <a:rPr lang="pl-PL" dirty="0"/>
              <a:t>Kliknij, aby edytować style wzorca tekstu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116FAC0-192D-408E-9B7B-DDBC7F6B0004}"/>
              </a:ext>
            </a:extLst>
          </p:cNvPr>
          <p:cNvSpPr/>
          <p:nvPr userDrawn="1"/>
        </p:nvSpPr>
        <p:spPr>
          <a:xfrm>
            <a:off x="1239012" y="4288536"/>
            <a:ext cx="365760" cy="36576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v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8C0EA662-5644-41C0-8307-F03A6613C3F2}"/>
              </a:ext>
            </a:extLst>
          </p:cNvPr>
          <p:cNvSpPr/>
          <p:nvPr userDrawn="1"/>
        </p:nvSpPr>
        <p:spPr>
          <a:xfrm>
            <a:off x="1239012" y="4824096"/>
            <a:ext cx="365760" cy="36576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v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A7A6D96E-173E-4C1B-926A-94F3FA943BA8}"/>
              </a:ext>
            </a:extLst>
          </p:cNvPr>
          <p:cNvSpPr/>
          <p:nvPr userDrawn="1"/>
        </p:nvSpPr>
        <p:spPr>
          <a:xfrm>
            <a:off x="1239012" y="5359655"/>
            <a:ext cx="365760" cy="36576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v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5A0F1A95-A01D-4C88-8428-A3A15F78CFEC}"/>
              </a:ext>
            </a:extLst>
          </p:cNvPr>
          <p:cNvSpPr txBox="1"/>
          <p:nvPr userDrawn="1"/>
        </p:nvSpPr>
        <p:spPr>
          <a:xfrm>
            <a:off x="1837944" y="4362339"/>
            <a:ext cx="1129284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/>
            <a:r>
              <a:rPr lang="pl-PL" sz="1600" dirty="0">
                <a:latin typeface="+mj-lt"/>
                <a:ea typeface="Roboto Condensed Light" panose="02000000000000000000" pitchFamily="2" charset="0"/>
              </a:rPr>
              <a:t>ZA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FDC16EC8-1B81-4255-A189-7A59E77A90F8}"/>
              </a:ext>
            </a:extLst>
          </p:cNvPr>
          <p:cNvSpPr txBox="1"/>
          <p:nvPr userDrawn="1"/>
        </p:nvSpPr>
        <p:spPr>
          <a:xfrm>
            <a:off x="1837944" y="4888436"/>
            <a:ext cx="1129284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/>
            <a:r>
              <a:rPr lang="pl-PL" sz="1600" dirty="0">
                <a:latin typeface="+mj-lt"/>
                <a:ea typeface="Roboto Condensed Light" panose="02000000000000000000" pitchFamily="2" charset="0"/>
              </a:rPr>
              <a:t>PRZECIW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42B2D94C-F053-4D54-882F-76FBCE46B6D1}"/>
              </a:ext>
            </a:extLst>
          </p:cNvPr>
          <p:cNvSpPr txBox="1"/>
          <p:nvPr userDrawn="1"/>
        </p:nvSpPr>
        <p:spPr>
          <a:xfrm>
            <a:off x="1837944" y="5414534"/>
            <a:ext cx="1773936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/>
            <a:r>
              <a:rPr lang="pl-PL" sz="1600" dirty="0">
                <a:latin typeface="+mj-lt"/>
                <a:ea typeface="Roboto Condensed Light" panose="02000000000000000000" pitchFamily="2" charset="0"/>
              </a:rPr>
              <a:t>WSTRZYMUJĘ SIĘ</a:t>
            </a:r>
          </a:p>
        </p:txBody>
      </p:sp>
    </p:spTree>
    <p:extLst>
      <p:ext uri="{BB962C8B-B14F-4D97-AF65-F5344CB8AC3E}">
        <p14:creationId xmlns:p14="http://schemas.microsoft.com/office/powerpoint/2010/main" val="23787502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168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ChO podrozdzia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9106" y="2673353"/>
            <a:ext cx="6251482" cy="3086878"/>
          </a:xfrm>
        </p:spPr>
        <p:txBody>
          <a:bodyPr anchor="t" anchorCtr="0">
            <a:normAutofit/>
          </a:bodyPr>
          <a:lstStyle>
            <a:lvl1pPr>
              <a:defRPr sz="4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59106" y="6233999"/>
            <a:ext cx="4284759" cy="158749"/>
          </a:xfrm>
        </p:spPr>
        <p:txBody>
          <a:bodyPr/>
          <a:lstStyle/>
          <a:p>
            <a:endParaRPr lang="pl-PL" dirty="0"/>
          </a:p>
        </p:txBody>
      </p:sp>
      <p:cxnSp>
        <p:nvCxnSpPr>
          <p:cNvPr id="11" name="Łącznik prosty 10">
            <a:extLst>
              <a:ext uri="{FF2B5EF4-FFF2-40B4-BE49-F238E27FC236}">
                <a16:creationId xmlns:a16="http://schemas.microsoft.com/office/drawing/2014/main" id="{A84B0B86-A4A3-45F7-A8FD-1AEB9325EC8B}"/>
              </a:ext>
            </a:extLst>
          </p:cNvPr>
          <p:cNvCxnSpPr/>
          <p:nvPr userDrawn="1"/>
        </p:nvCxnSpPr>
        <p:spPr>
          <a:xfrm>
            <a:off x="1074420" y="6176962"/>
            <a:ext cx="73563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az 5">
            <a:extLst>
              <a:ext uri="{FF2B5EF4-FFF2-40B4-BE49-F238E27FC236}">
                <a16:creationId xmlns:a16="http://schemas.microsoft.com/office/drawing/2014/main" id="{9E9A916C-995D-495F-9555-B7F3F9E33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71" y="610730"/>
            <a:ext cx="5837882" cy="160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69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ChO tekst 2 kolum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4420" y="2673350"/>
            <a:ext cx="3355848" cy="331627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0" y="2673349"/>
            <a:ext cx="3355848" cy="331627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3162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hO tekst +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7108" y="1032638"/>
            <a:ext cx="2643660" cy="1325563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7108" y="2673349"/>
            <a:ext cx="2643659" cy="331627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552DFA4C-F8BF-4341-89CF-52BD6E35F8C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74420" y="1031875"/>
            <a:ext cx="4284759" cy="4957763"/>
          </a:xfrm>
        </p:spPr>
        <p:txBody>
          <a:bodyPr/>
          <a:lstStyle>
            <a:lvl1pPr marL="48600" indent="0">
              <a:buNone/>
              <a:defRPr/>
            </a:lvl1pPr>
          </a:lstStyle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1263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IChO tytuł + dowolna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769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hO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obrazu 5">
            <a:extLst>
              <a:ext uri="{FF2B5EF4-FFF2-40B4-BE49-F238E27FC236}">
                <a16:creationId xmlns:a16="http://schemas.microsoft.com/office/drawing/2014/main" id="{46CA80C4-5331-45EB-8B21-BD389AD18C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74420" y="1016000"/>
            <a:ext cx="7351561" cy="5029200"/>
          </a:xfr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79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4420" y="1032638"/>
            <a:ext cx="7356348" cy="1325563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4420" y="2679192"/>
            <a:ext cx="7356348" cy="33399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4420" y="6242051"/>
            <a:ext cx="4284759" cy="15874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300">
                <a:solidFill>
                  <a:schemeClr val="tx2"/>
                </a:solidFill>
                <a:latin typeface="+mj-lt"/>
                <a:ea typeface="Roboto Condensed Light" panose="02000000000000000000" pitchFamily="2" charset="0"/>
              </a:defRPr>
            </a:lvl1pPr>
          </a:lstStyle>
          <a:p>
            <a:endParaRPr lang="pl-PL" dirty="0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974C2CC7-1DC0-4F0A-AB56-8AB6D5765963}"/>
              </a:ext>
            </a:extLst>
          </p:cNvPr>
          <p:cNvSpPr txBox="1"/>
          <p:nvPr userDrawn="1"/>
        </p:nvSpPr>
        <p:spPr>
          <a:xfrm>
            <a:off x="7691783" y="6242051"/>
            <a:ext cx="738985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pl-PL" sz="1300" dirty="0">
                <a:solidFill>
                  <a:schemeClr val="tx2"/>
                </a:solidFill>
                <a:latin typeface="+mj-lt"/>
                <a:ea typeface="Roboto Condensed Light" panose="02000000000000000000" pitchFamily="2" charset="0"/>
              </a:rPr>
              <a:t>icho.edu.pl</a:t>
            </a:r>
          </a:p>
        </p:txBody>
      </p:sp>
      <p:cxnSp>
        <p:nvCxnSpPr>
          <p:cNvPr id="11" name="Łącznik prosty 10">
            <a:extLst>
              <a:ext uri="{FF2B5EF4-FFF2-40B4-BE49-F238E27FC236}">
                <a16:creationId xmlns:a16="http://schemas.microsoft.com/office/drawing/2014/main" id="{1FA29698-4C4D-4636-AB5C-756466CF1431}"/>
              </a:ext>
            </a:extLst>
          </p:cNvPr>
          <p:cNvCxnSpPr/>
          <p:nvPr userDrawn="1"/>
        </p:nvCxnSpPr>
        <p:spPr>
          <a:xfrm>
            <a:off x="1074420" y="6176962"/>
            <a:ext cx="73563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az 7" descr="Obraz zawierający tekst&#10;&#10;Opis wygenerowany automatycznie">
            <a:extLst>
              <a:ext uri="{FF2B5EF4-FFF2-40B4-BE49-F238E27FC236}">
                <a16:creationId xmlns:a16="http://schemas.microsoft.com/office/drawing/2014/main" id="{F6FFB735-5BA4-454C-B447-13BDAFA72684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28" y="362314"/>
            <a:ext cx="1997964" cy="549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08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9" r:id="rId3"/>
    <p:sldLayoutId id="2147483663" r:id="rId4"/>
    <p:sldLayoutId id="2147483664" r:id="rId5"/>
    <p:sldLayoutId id="2147483668" r:id="rId6"/>
    <p:sldLayoutId id="2147483666" r:id="rId7"/>
    <p:sldLayoutId id="2147483667" r:id="rId8"/>
  </p:sldLayoutIdLst>
  <p:txStyles>
    <p:titleStyle>
      <a:lvl1pPr algn="l" defTabSz="914400" rtl="0" eaLnBrk="1" latinLnBrk="0" hangingPunct="1">
        <a:lnSpc>
          <a:spcPts val="3800"/>
        </a:lnSpc>
        <a:spcBef>
          <a:spcPct val="0"/>
        </a:spcBef>
        <a:buNone/>
        <a:defRPr sz="3200" b="1" kern="1200">
          <a:solidFill>
            <a:schemeClr val="tx1"/>
          </a:solidFill>
          <a:latin typeface="Calibri Bold" panose="020F0702030404030204" pitchFamily="34" charset="0"/>
          <a:ea typeface="Roboto Condensed" panose="02000000000000000000" pitchFamily="2" charset="0"/>
          <a:cs typeface="Calibri Bold" panose="020F0702030404030204" pitchFamily="34" charset="0"/>
        </a:defRPr>
      </a:lvl1pPr>
    </p:titleStyle>
    <p:bodyStyle>
      <a:lvl1pPr marL="228600" indent="-180000" algn="l" defTabSz="914400" rtl="0" eaLnBrk="1" latinLnBrk="0" hangingPunct="1">
        <a:lnSpc>
          <a:spcPts val="2000"/>
        </a:lnSpc>
        <a:spcBef>
          <a:spcPts val="1000"/>
        </a:spcBef>
        <a:spcAft>
          <a:spcPts val="283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Roboto Condensed Light" panose="02000000000000000000" pitchFamily="2" charset="0"/>
          <a:cs typeface="+mn-cs"/>
        </a:defRPr>
      </a:lvl1pPr>
      <a:lvl2pPr marL="685800" indent="-180000" algn="l" defTabSz="914400" rtl="0" eaLnBrk="1" latinLnBrk="0" hangingPunct="1">
        <a:lnSpc>
          <a:spcPts val="2000"/>
        </a:lnSpc>
        <a:spcBef>
          <a:spcPts val="500"/>
        </a:spcBef>
        <a:spcAft>
          <a:spcPts val="283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Roboto Condensed Light" panose="02000000000000000000" pitchFamily="2" charset="0"/>
          <a:cs typeface="+mn-cs"/>
        </a:defRPr>
      </a:lvl2pPr>
      <a:lvl3pPr marL="1143000" indent="-180000" algn="l" defTabSz="914400" rtl="0" eaLnBrk="1" latinLnBrk="0" hangingPunct="1">
        <a:lnSpc>
          <a:spcPts val="2000"/>
        </a:lnSpc>
        <a:spcBef>
          <a:spcPts val="500"/>
        </a:spcBef>
        <a:spcAft>
          <a:spcPts val="283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Roboto Condensed Light" panose="02000000000000000000" pitchFamily="2" charset="0"/>
          <a:cs typeface="+mn-cs"/>
        </a:defRPr>
      </a:lvl3pPr>
      <a:lvl4pPr marL="1600200" indent="-180000" algn="l" defTabSz="914400" rtl="0" eaLnBrk="1" latinLnBrk="0" hangingPunct="1">
        <a:lnSpc>
          <a:spcPts val="2000"/>
        </a:lnSpc>
        <a:spcBef>
          <a:spcPts val="500"/>
        </a:spcBef>
        <a:spcAft>
          <a:spcPts val="283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Roboto Condensed Light" panose="02000000000000000000" pitchFamily="2" charset="0"/>
          <a:cs typeface="+mn-cs"/>
        </a:defRPr>
      </a:lvl4pPr>
      <a:lvl5pPr marL="2057400" indent="-180000" algn="l" defTabSz="914400" rtl="0" eaLnBrk="1" latinLnBrk="0" hangingPunct="1">
        <a:lnSpc>
          <a:spcPts val="2000"/>
        </a:lnSpc>
        <a:spcBef>
          <a:spcPts val="500"/>
        </a:spcBef>
        <a:spcAft>
          <a:spcPts val="283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Roboto Condensed Light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orient="horz" pos="1684" userDrawn="1">
          <p15:clr>
            <a:srgbClr val="F26B43"/>
          </p15:clr>
        </p15:guide>
        <p15:guide id="3" orient="horz" pos="6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44BF84-0041-433A-A8BE-42805DF255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1931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2E9F0D-EE80-4560-AA7D-51812A5F0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FC1C39-7AC8-4B21-AF91-719D10556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5435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15461B-94B6-4215-A340-25C7B2B82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5C2D62-14B5-4937-B906-1059DD348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420" y="2679192"/>
            <a:ext cx="7356348" cy="1479853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39D41D81-8977-49F5-9E00-8EAA6D365D39}"/>
              </a:ext>
            </a:extLst>
          </p:cNvPr>
          <p:cNvSpPr/>
          <p:nvPr/>
        </p:nvSpPr>
        <p:spPr>
          <a:xfrm>
            <a:off x="1239012" y="4288536"/>
            <a:ext cx="365760" cy="36576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v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281FAAA9-8A6C-4E0E-8BF5-D512EB8DF46F}"/>
              </a:ext>
            </a:extLst>
          </p:cNvPr>
          <p:cNvSpPr/>
          <p:nvPr/>
        </p:nvSpPr>
        <p:spPr>
          <a:xfrm>
            <a:off x="1239012" y="4824096"/>
            <a:ext cx="365760" cy="36576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v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3A55469D-8B12-47D8-857C-70289CA8C914}"/>
              </a:ext>
            </a:extLst>
          </p:cNvPr>
          <p:cNvSpPr/>
          <p:nvPr/>
        </p:nvSpPr>
        <p:spPr>
          <a:xfrm>
            <a:off x="1239012" y="5359655"/>
            <a:ext cx="365760" cy="36576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v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EB9B5F50-9BC0-405C-9EC1-53E635B94CB5}"/>
              </a:ext>
            </a:extLst>
          </p:cNvPr>
          <p:cNvSpPr txBox="1"/>
          <p:nvPr/>
        </p:nvSpPr>
        <p:spPr>
          <a:xfrm>
            <a:off x="1837944" y="4362339"/>
            <a:ext cx="1129284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/>
            <a:r>
              <a:rPr lang="pl-PL" sz="1600" dirty="0">
                <a:latin typeface="+mj-lt"/>
                <a:ea typeface="Roboto Condensed Light" panose="02000000000000000000" pitchFamily="2" charset="0"/>
              </a:rPr>
              <a:t>ZA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5836F38-301E-4015-9A3E-FCFCF6150DAA}"/>
              </a:ext>
            </a:extLst>
          </p:cNvPr>
          <p:cNvSpPr txBox="1"/>
          <p:nvPr/>
        </p:nvSpPr>
        <p:spPr>
          <a:xfrm>
            <a:off x="1837944" y="4888436"/>
            <a:ext cx="1129284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/>
            <a:r>
              <a:rPr lang="pl-PL" sz="1600" dirty="0">
                <a:latin typeface="+mj-lt"/>
                <a:ea typeface="Roboto Condensed Light" panose="02000000000000000000" pitchFamily="2" charset="0"/>
              </a:rPr>
              <a:t>PRZECIW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93F2926A-8AE7-4B74-8673-B765DD04F1CF}"/>
              </a:ext>
            </a:extLst>
          </p:cNvPr>
          <p:cNvSpPr txBox="1"/>
          <p:nvPr/>
        </p:nvSpPr>
        <p:spPr>
          <a:xfrm>
            <a:off x="1837944" y="5414534"/>
            <a:ext cx="1773936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/>
            <a:r>
              <a:rPr lang="pl-PL" sz="1600" dirty="0">
                <a:latin typeface="+mj-lt"/>
                <a:ea typeface="Roboto Condensed Light" panose="02000000000000000000" pitchFamily="2" charset="0"/>
              </a:rPr>
              <a:t>WSTRZYMUJĘ SIĘ</a:t>
            </a:r>
          </a:p>
        </p:txBody>
      </p:sp>
    </p:spTree>
    <p:extLst>
      <p:ext uri="{BB962C8B-B14F-4D97-AF65-F5344CB8AC3E}">
        <p14:creationId xmlns:p14="http://schemas.microsoft.com/office/powerpoint/2010/main" val="76667839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ICHO ppt">
      <a:dk1>
        <a:srgbClr val="000000"/>
      </a:dk1>
      <a:lt1>
        <a:srgbClr val="FFFFFF"/>
      </a:lt1>
      <a:dk2>
        <a:srgbClr val="E64010"/>
      </a:dk2>
      <a:lt2>
        <a:srgbClr val="FFFFFF"/>
      </a:lt2>
      <a:accent1>
        <a:srgbClr val="E64010"/>
      </a:accent1>
      <a:accent2>
        <a:srgbClr val="F6A200"/>
      </a:accent2>
      <a:accent3>
        <a:srgbClr val="757070"/>
      </a:accent3>
      <a:accent4>
        <a:srgbClr val="D0CECE"/>
      </a:accent4>
      <a:accent5>
        <a:srgbClr val="000000"/>
      </a:accent5>
      <a:accent6>
        <a:srgbClr val="FFFFFF"/>
      </a:accent6>
      <a:hlink>
        <a:srgbClr val="000000"/>
      </a:hlink>
      <a:folHlink>
        <a:srgbClr val="000000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</TotalTime>
  <Words>7</Words>
  <Application>Microsoft Office PowerPoint</Application>
  <PresentationFormat>Pokaz na ekranie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Bold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Andrzej Budek</dc:creator>
  <cp:lastModifiedBy>Andrzej Budek</cp:lastModifiedBy>
  <cp:revision>3</cp:revision>
  <dcterms:created xsi:type="dcterms:W3CDTF">2021-05-21T06:50:02Z</dcterms:created>
  <dcterms:modified xsi:type="dcterms:W3CDTF">2021-05-26T08:20:05Z</dcterms:modified>
</cp:coreProperties>
</file>