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6C986B-5407-40BC-817E-32ABEAA41295}" v="54" dt="2021-05-24T08:12:52.884"/>
    <p1510:client id="{CD0BAB8F-4C61-4A3F-A707-79E5AA8B5B40}" v="7" dt="2021-05-24T17:07:54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0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zej Budek" userId="e8784e83-1ca8-476a-bd71-c8edc3b1cea9" providerId="ADAL" clId="{CD0BAB8F-4C61-4A3F-A707-79E5AA8B5B40}"/>
    <pc:docChg chg="custSel addSld delSld modSld modMainMaster">
      <pc:chgData name="Andrzej Budek" userId="e8784e83-1ca8-476a-bd71-c8edc3b1cea9" providerId="ADAL" clId="{CD0BAB8F-4C61-4A3F-A707-79E5AA8B5B40}" dt="2021-05-24T17:17:15.847" v="72" actId="700"/>
      <pc:docMkLst>
        <pc:docMk/>
      </pc:docMkLst>
      <pc:sldChg chg="addSp delSp modSp new mod modClrScheme chgLayout">
        <pc:chgData name="Andrzej Budek" userId="e8784e83-1ca8-476a-bd71-c8edc3b1cea9" providerId="ADAL" clId="{CD0BAB8F-4C61-4A3F-A707-79E5AA8B5B40}" dt="2021-05-24T17:17:15.847" v="72" actId="700"/>
        <pc:sldMkLst>
          <pc:docMk/>
          <pc:sldMk cId="572750984" sldId="258"/>
        </pc:sldMkLst>
        <pc:spChg chg="del mod ord">
          <ac:chgData name="Andrzej Budek" userId="e8784e83-1ca8-476a-bd71-c8edc3b1cea9" providerId="ADAL" clId="{CD0BAB8F-4C61-4A3F-A707-79E5AA8B5B40}" dt="2021-05-24T17:17:15.847" v="72" actId="700"/>
          <ac:spMkLst>
            <pc:docMk/>
            <pc:sldMk cId="572750984" sldId="258"/>
            <ac:spMk id="2" creationId="{86F65E5A-7F50-49BA-B6FE-5D3F6F8BA002}"/>
          </ac:spMkLst>
        </pc:spChg>
        <pc:spChg chg="del mod ord">
          <ac:chgData name="Andrzej Budek" userId="e8784e83-1ca8-476a-bd71-c8edc3b1cea9" providerId="ADAL" clId="{CD0BAB8F-4C61-4A3F-A707-79E5AA8B5B40}" dt="2021-05-24T17:17:15.847" v="72" actId="700"/>
          <ac:spMkLst>
            <pc:docMk/>
            <pc:sldMk cId="572750984" sldId="258"/>
            <ac:spMk id="3" creationId="{8D4B3DE9-49CC-4124-A633-6D789B2F839C}"/>
          </ac:spMkLst>
        </pc:spChg>
        <pc:spChg chg="add mod ord">
          <ac:chgData name="Andrzej Budek" userId="e8784e83-1ca8-476a-bd71-c8edc3b1cea9" providerId="ADAL" clId="{CD0BAB8F-4C61-4A3F-A707-79E5AA8B5B40}" dt="2021-05-24T17:17:15.847" v="72" actId="700"/>
          <ac:spMkLst>
            <pc:docMk/>
            <pc:sldMk cId="572750984" sldId="258"/>
            <ac:spMk id="4" creationId="{B5CDFC38-FB57-41F4-BC46-9DA26D987E9F}"/>
          </ac:spMkLst>
        </pc:spChg>
        <pc:spChg chg="add mod ord">
          <ac:chgData name="Andrzej Budek" userId="e8784e83-1ca8-476a-bd71-c8edc3b1cea9" providerId="ADAL" clId="{CD0BAB8F-4C61-4A3F-A707-79E5AA8B5B40}" dt="2021-05-24T17:17:15.847" v="72" actId="700"/>
          <ac:spMkLst>
            <pc:docMk/>
            <pc:sldMk cId="572750984" sldId="258"/>
            <ac:spMk id="5" creationId="{83DA9192-661A-4F76-9687-748768F9D9C6}"/>
          </ac:spMkLst>
        </pc:spChg>
      </pc:sldChg>
      <pc:sldChg chg="new del">
        <pc:chgData name="Andrzej Budek" userId="e8784e83-1ca8-476a-bd71-c8edc3b1cea9" providerId="ADAL" clId="{CD0BAB8F-4C61-4A3F-A707-79E5AA8B5B40}" dt="2021-05-24T17:02:50.419" v="4" actId="47"/>
        <pc:sldMkLst>
          <pc:docMk/>
          <pc:sldMk cId="2466052963" sldId="258"/>
        </pc:sldMkLst>
      </pc:sldChg>
      <pc:sldMasterChg chg="modSp mod addSldLayout delSldLayout modSldLayout">
        <pc:chgData name="Andrzej Budek" userId="e8784e83-1ca8-476a-bd71-c8edc3b1cea9" providerId="ADAL" clId="{CD0BAB8F-4C61-4A3F-A707-79E5AA8B5B40}" dt="2021-05-24T17:08:15.553" v="70" actId="1076"/>
        <pc:sldMasterMkLst>
          <pc:docMk/>
          <pc:sldMasterMk cId="2967084410" sldId="2147483660"/>
        </pc:sldMasterMkLst>
        <pc:spChg chg="mod">
          <ac:chgData name="Andrzej Budek" userId="e8784e83-1ca8-476a-bd71-c8edc3b1cea9" providerId="ADAL" clId="{CD0BAB8F-4C61-4A3F-A707-79E5AA8B5B40}" dt="2021-05-24T17:05:19.164" v="11" actId="3064"/>
          <ac:spMkLst>
            <pc:docMk/>
            <pc:sldMasterMk cId="2967084410" sldId="2147483660"/>
            <ac:spMk id="2" creationId="{00000000-0000-0000-0000-000000000000}"/>
          </ac:spMkLst>
        </pc:spChg>
        <pc:sldLayoutChg chg="addSp modSp add mod modTransition">
          <pc:chgData name="Andrzej Budek" userId="e8784e83-1ca8-476a-bd71-c8edc3b1cea9" providerId="ADAL" clId="{CD0BAB8F-4C61-4A3F-A707-79E5AA8B5B40}" dt="2021-05-24T17:08:15.553" v="70" actId="1076"/>
          <pc:sldLayoutMkLst>
            <pc:docMk/>
            <pc:sldMasterMk cId="2967084410" sldId="2147483660"/>
            <pc:sldLayoutMk cId="3723323060" sldId="2147483669"/>
          </pc:sldLayoutMkLst>
          <pc:spChg chg="mod">
            <ac:chgData name="Andrzej Budek" userId="e8784e83-1ca8-476a-bd71-c8edc3b1cea9" providerId="ADAL" clId="{CD0BAB8F-4C61-4A3F-A707-79E5AA8B5B40}" dt="2021-05-24T17:05:01.370" v="10" actId="255"/>
            <ac:spMkLst>
              <pc:docMk/>
              <pc:sldMasterMk cId="2967084410" sldId="2147483660"/>
              <pc:sldLayoutMk cId="3723323060" sldId="2147483669"/>
              <ac:spMk id="3" creationId="{00000000-0000-0000-0000-000000000000}"/>
            </ac:spMkLst>
          </pc:spChg>
          <pc:spChg chg="add mod">
            <ac:chgData name="Andrzej Budek" userId="e8784e83-1ca8-476a-bd71-c8edc3b1cea9" providerId="ADAL" clId="{CD0BAB8F-4C61-4A3F-A707-79E5AA8B5B40}" dt="2021-05-24T17:05:50.923" v="16" actId="14100"/>
            <ac:spMkLst>
              <pc:docMk/>
              <pc:sldMasterMk cId="2967084410" sldId="2147483660"/>
              <pc:sldLayoutMk cId="3723323060" sldId="2147483669"/>
              <ac:spMk id="4" creationId="{5FFF577E-3DC7-4DE2-BA7A-114C2514814C}"/>
            </ac:spMkLst>
          </pc:spChg>
          <pc:spChg chg="add mod">
            <ac:chgData name="Andrzej Budek" userId="e8784e83-1ca8-476a-bd71-c8edc3b1cea9" providerId="ADAL" clId="{CD0BAB8F-4C61-4A3F-A707-79E5AA8B5B40}" dt="2021-05-24T17:06:35.800" v="21" actId="465"/>
            <ac:spMkLst>
              <pc:docMk/>
              <pc:sldMasterMk cId="2967084410" sldId="2147483660"/>
              <pc:sldLayoutMk cId="3723323060" sldId="2147483669"/>
              <ac:spMk id="6" creationId="{53274ACC-CAF8-4FA8-8A9B-FF2AE7CFEDD6}"/>
            </ac:spMkLst>
          </pc:spChg>
          <pc:spChg chg="add mod">
            <ac:chgData name="Andrzej Budek" userId="e8784e83-1ca8-476a-bd71-c8edc3b1cea9" providerId="ADAL" clId="{CD0BAB8F-4C61-4A3F-A707-79E5AA8B5B40}" dt="2021-05-24T17:06:07.294" v="20" actId="1076"/>
            <ac:spMkLst>
              <pc:docMk/>
              <pc:sldMasterMk cId="2967084410" sldId="2147483660"/>
              <pc:sldLayoutMk cId="3723323060" sldId="2147483669"/>
              <ac:spMk id="7" creationId="{5987FC2F-DDA3-4E8A-8302-BA689C57909B}"/>
            </ac:spMkLst>
          </pc:spChg>
          <pc:spChg chg="add mod">
            <ac:chgData name="Andrzej Budek" userId="e8784e83-1ca8-476a-bd71-c8edc3b1cea9" providerId="ADAL" clId="{CD0BAB8F-4C61-4A3F-A707-79E5AA8B5B40}" dt="2021-05-24T17:07:39.902" v="42" actId="20577"/>
            <ac:spMkLst>
              <pc:docMk/>
              <pc:sldMasterMk cId="2967084410" sldId="2147483660"/>
              <pc:sldLayoutMk cId="3723323060" sldId="2147483669"/>
              <ac:spMk id="8" creationId="{24FB41D5-6F23-4C2C-BF51-6F3F253B4D2A}"/>
            </ac:spMkLst>
          </pc:spChg>
          <pc:spChg chg="add mod">
            <ac:chgData name="Andrzej Budek" userId="e8784e83-1ca8-476a-bd71-c8edc3b1cea9" providerId="ADAL" clId="{CD0BAB8F-4C61-4A3F-A707-79E5AA8B5B40}" dt="2021-05-24T17:08:15.553" v="70" actId="1076"/>
            <ac:spMkLst>
              <pc:docMk/>
              <pc:sldMasterMk cId="2967084410" sldId="2147483660"/>
              <pc:sldLayoutMk cId="3723323060" sldId="2147483669"/>
              <ac:spMk id="9" creationId="{CEC283CB-ECF4-42C8-AC46-F7EC63790946}"/>
            </ac:spMkLst>
          </pc:spChg>
          <pc:spChg chg="add mod">
            <ac:chgData name="Andrzej Budek" userId="e8784e83-1ca8-476a-bd71-c8edc3b1cea9" providerId="ADAL" clId="{CD0BAB8F-4C61-4A3F-A707-79E5AA8B5B40}" dt="2021-05-24T17:08:09.572" v="69" actId="1076"/>
            <ac:spMkLst>
              <pc:docMk/>
              <pc:sldMasterMk cId="2967084410" sldId="2147483660"/>
              <pc:sldLayoutMk cId="3723323060" sldId="2147483669"/>
              <ac:spMk id="10" creationId="{252489E9-0416-479D-8918-C8C111285A1A}"/>
            </ac:spMkLst>
          </pc:spChg>
        </pc:sldLayoutChg>
        <pc:sldLayoutChg chg="add del mod modTransition">
          <pc:chgData name="Andrzej Budek" userId="e8784e83-1ca8-476a-bd71-c8edc3b1cea9" providerId="ADAL" clId="{CD0BAB8F-4C61-4A3F-A707-79E5AA8B5B40}" dt="2021-05-24T17:02:27.815" v="2" actId="2696"/>
          <pc:sldLayoutMkLst>
            <pc:docMk/>
            <pc:sldMasterMk cId="2967084410" sldId="2147483660"/>
            <pc:sldLayoutMk cId="4205872109" sldId="214748366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hO tytuł prezentacji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9546" y="2704081"/>
            <a:ext cx="6218653" cy="2288445"/>
          </a:xfrm>
        </p:spPr>
        <p:txBody>
          <a:bodyPr anchor="t" anchorCtr="0">
            <a:normAutofit/>
          </a:bodyPr>
          <a:lstStyle>
            <a:lvl1pPr algn="l">
              <a:lnSpc>
                <a:spcPts val="52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39546" y="5958440"/>
            <a:ext cx="4284759" cy="15874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0" name="Obraz 9" descr="Obraz zawierający tekst&#10;&#10;Opis wygenerowany automatycznie">
            <a:extLst>
              <a:ext uri="{FF2B5EF4-FFF2-40B4-BE49-F238E27FC236}">
                <a16:creationId xmlns:a16="http://schemas.microsoft.com/office/drawing/2014/main" id="{863ED9D3-706E-409F-BC87-F64FACA0B4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493" y="615392"/>
            <a:ext cx="5285917" cy="154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86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ChO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685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6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IChO głos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4420" y="2679192"/>
            <a:ext cx="7356348" cy="1458468"/>
          </a:xfrm>
        </p:spPr>
        <p:txBody>
          <a:bodyPr>
            <a:normAutofit/>
          </a:bodyPr>
          <a:lstStyle>
            <a:lvl1pPr marL="48600" indent="0">
              <a:buNone/>
              <a:defRPr sz="3200"/>
            </a:lvl1pPr>
          </a:lstStyle>
          <a:p>
            <a:pPr lvl="0"/>
            <a:r>
              <a:rPr lang="pl-PL" dirty="0"/>
              <a:t>Kliknij, aby edytować style wzorca tekstu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FFF577E-3DC7-4DE2-BA7A-114C2514814C}"/>
              </a:ext>
            </a:extLst>
          </p:cNvPr>
          <p:cNvSpPr/>
          <p:nvPr userDrawn="1"/>
        </p:nvSpPr>
        <p:spPr>
          <a:xfrm>
            <a:off x="1239012" y="4288536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53274ACC-CAF8-4FA8-8A9B-FF2AE7CFEDD6}"/>
              </a:ext>
            </a:extLst>
          </p:cNvPr>
          <p:cNvSpPr/>
          <p:nvPr userDrawn="1"/>
        </p:nvSpPr>
        <p:spPr>
          <a:xfrm>
            <a:off x="1239012" y="4824096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5987FC2F-DDA3-4E8A-8302-BA689C57909B}"/>
              </a:ext>
            </a:extLst>
          </p:cNvPr>
          <p:cNvSpPr/>
          <p:nvPr userDrawn="1"/>
        </p:nvSpPr>
        <p:spPr>
          <a:xfrm>
            <a:off x="1239012" y="5359655"/>
            <a:ext cx="36576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v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4FB41D5-6F23-4C2C-BF51-6F3F253B4D2A}"/>
              </a:ext>
            </a:extLst>
          </p:cNvPr>
          <p:cNvSpPr txBox="1"/>
          <p:nvPr userDrawn="1"/>
        </p:nvSpPr>
        <p:spPr>
          <a:xfrm>
            <a:off x="1837944" y="4362339"/>
            <a:ext cx="112928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ZA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CEC283CB-ECF4-42C8-AC46-F7EC63790946}"/>
              </a:ext>
            </a:extLst>
          </p:cNvPr>
          <p:cNvSpPr txBox="1"/>
          <p:nvPr userDrawn="1"/>
        </p:nvSpPr>
        <p:spPr>
          <a:xfrm>
            <a:off x="1837944" y="4888436"/>
            <a:ext cx="1129284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PRZECIW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52489E9-0416-479D-8918-C8C111285A1A}"/>
              </a:ext>
            </a:extLst>
          </p:cNvPr>
          <p:cNvSpPr txBox="1"/>
          <p:nvPr userDrawn="1"/>
        </p:nvSpPr>
        <p:spPr>
          <a:xfrm>
            <a:off x="1837944" y="5414534"/>
            <a:ext cx="1773936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pl-PL" sz="1600" dirty="0">
                <a:latin typeface="Roboto Condensed Light" panose="02000000000000000000" pitchFamily="2" charset="0"/>
                <a:ea typeface="Roboto Condensed Light" panose="02000000000000000000" pitchFamily="2" charset="0"/>
              </a:rPr>
              <a:t>WSTRZYMUJĘ SIĘ</a:t>
            </a:r>
          </a:p>
        </p:txBody>
      </p:sp>
    </p:spTree>
    <p:extLst>
      <p:ext uri="{BB962C8B-B14F-4D97-AF65-F5344CB8AC3E}">
        <p14:creationId xmlns:p14="http://schemas.microsoft.com/office/powerpoint/2010/main" val="37233230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6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hO podrozdzia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106" y="2673353"/>
            <a:ext cx="6251482" cy="3086878"/>
          </a:xfrm>
        </p:spPr>
        <p:txBody>
          <a:bodyPr anchor="t" anchorCtr="0">
            <a:normAutofit/>
          </a:bodyPr>
          <a:lstStyle>
            <a:lvl1pPr>
              <a:defRPr sz="4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59106" y="6233999"/>
            <a:ext cx="4284759" cy="158749"/>
          </a:xfrm>
        </p:spPr>
        <p:txBody>
          <a:bodyPr/>
          <a:lstStyle/>
          <a:p>
            <a:endParaRPr lang="pl-PL" dirty="0"/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A84B0B86-A4A3-45F7-A8FD-1AEB9325EC8B}"/>
              </a:ext>
            </a:extLst>
          </p:cNvPr>
          <p:cNvCxnSpPr/>
          <p:nvPr userDrawn="1"/>
        </p:nvCxnSpPr>
        <p:spPr>
          <a:xfrm>
            <a:off x="1074420" y="6176962"/>
            <a:ext cx="7356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5ED21E16-3D95-4D24-8627-89EB57BADB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74" y="620941"/>
            <a:ext cx="5334815" cy="155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9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ChO tekst 2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4420" y="2673350"/>
            <a:ext cx="3355848" cy="33162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0" y="2673349"/>
            <a:ext cx="3355848" cy="331627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16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hO tekst +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7108" y="1032638"/>
            <a:ext cx="264366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7108" y="2673349"/>
            <a:ext cx="2643659" cy="331627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552DFA4C-F8BF-4341-89CF-52BD6E35F8C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4420" y="1031875"/>
            <a:ext cx="4284759" cy="4957763"/>
          </a:xfrm>
        </p:spPr>
        <p:txBody>
          <a:bodyPr/>
          <a:lstStyle>
            <a:lvl1pPr marL="48600" indent="0">
              <a:buNone/>
              <a:defRPr/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126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ChO tytuł + dowolna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769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hO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obrazu 5">
            <a:extLst>
              <a:ext uri="{FF2B5EF4-FFF2-40B4-BE49-F238E27FC236}">
                <a16:creationId xmlns:a16="http://schemas.microsoft.com/office/drawing/2014/main" id="{46CA80C4-5331-45EB-8B21-BD389AD18C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4420" y="1016000"/>
            <a:ext cx="7351561" cy="5029200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7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4420" y="1032638"/>
            <a:ext cx="7356348" cy="1325563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4420" y="2679192"/>
            <a:ext cx="7356348" cy="33399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4420" y="6242051"/>
            <a:ext cx="4284759" cy="15874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300">
                <a:solidFill>
                  <a:schemeClr val="tx2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74C2CC7-1DC0-4F0A-AB56-8AB6D5765963}"/>
              </a:ext>
            </a:extLst>
          </p:cNvPr>
          <p:cNvSpPr txBox="1"/>
          <p:nvPr userDrawn="1"/>
        </p:nvSpPr>
        <p:spPr>
          <a:xfrm>
            <a:off x="7722241" y="6242051"/>
            <a:ext cx="708527" cy="20005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pl-PL" sz="1300" dirty="0">
                <a:solidFill>
                  <a:schemeClr val="tx2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</a:rPr>
              <a:t>icho.edu.pl</a:t>
            </a:r>
          </a:p>
        </p:txBody>
      </p: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1FA29698-4C4D-4636-AB5C-756466CF1431}"/>
              </a:ext>
            </a:extLst>
          </p:cNvPr>
          <p:cNvCxnSpPr/>
          <p:nvPr userDrawn="1"/>
        </p:nvCxnSpPr>
        <p:spPr>
          <a:xfrm>
            <a:off x="1074420" y="6176962"/>
            <a:ext cx="7356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az 11" descr="Obraz zawierający tekst&#10;&#10;Opis wygenerowany automatycznie">
            <a:extLst>
              <a:ext uri="{FF2B5EF4-FFF2-40B4-BE49-F238E27FC236}">
                <a16:creationId xmlns:a16="http://schemas.microsoft.com/office/drawing/2014/main" id="{5F2F6957-8265-43FE-BA6A-C740BC6BAFE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49" y="364635"/>
            <a:ext cx="1881769" cy="54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8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9" r:id="rId3"/>
    <p:sldLayoutId id="2147483663" r:id="rId4"/>
    <p:sldLayoutId id="2147483664" r:id="rId5"/>
    <p:sldLayoutId id="2147483668" r:id="rId6"/>
    <p:sldLayoutId id="2147483666" r:id="rId7"/>
    <p:sldLayoutId id="2147483667" r:id="rId8"/>
  </p:sldLayoutIdLst>
  <p:txStyles>
    <p:titleStyle>
      <a:lvl1pPr algn="l" defTabSz="914400" rtl="0" eaLnBrk="1" latinLnBrk="0" hangingPunct="1">
        <a:lnSpc>
          <a:spcPts val="3800"/>
        </a:lnSpc>
        <a:spcBef>
          <a:spcPct val="0"/>
        </a:spcBef>
        <a:buNone/>
        <a:defRPr sz="3200" b="1" kern="1200">
          <a:solidFill>
            <a:schemeClr val="tx1"/>
          </a:solidFill>
          <a:latin typeface="Roboto Condensed" panose="02000000000000000000" pitchFamily="2" charset="0"/>
          <a:ea typeface="Roboto Condensed" panose="02000000000000000000" pitchFamily="2" charset="0"/>
          <a:cs typeface="+mj-cs"/>
        </a:defRPr>
      </a:lvl1pPr>
    </p:titleStyle>
    <p:bodyStyle>
      <a:lvl1pPr marL="228600" indent="-180000" algn="l" defTabSz="914400" rtl="0" eaLnBrk="1" latinLnBrk="0" hangingPunct="1">
        <a:lnSpc>
          <a:spcPts val="2000"/>
        </a:lnSpc>
        <a:spcBef>
          <a:spcPts val="10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1pPr>
      <a:lvl2pPr marL="6858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2pPr>
      <a:lvl3pPr marL="11430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3pPr>
      <a:lvl4pPr marL="16002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4pPr>
      <a:lvl5pPr marL="2057400" indent="-180000" algn="l" defTabSz="914400" rtl="0" eaLnBrk="1" latinLnBrk="0" hangingPunct="1">
        <a:lnSpc>
          <a:spcPts val="2000"/>
        </a:lnSpc>
        <a:spcBef>
          <a:spcPts val="500"/>
        </a:spcBef>
        <a:spcAft>
          <a:spcPts val="283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Roboto Condensed Light" panose="02000000000000000000" pitchFamily="2" charset="0"/>
          <a:ea typeface="Roboto Condensed Light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1684" userDrawn="1">
          <p15:clr>
            <a:srgbClr val="F26B43"/>
          </p15:clr>
        </p15:guide>
        <p15:guide id="3" orient="horz" pos="6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44BF84-0041-433A-A8BE-42805DF255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93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2E9F0D-EE80-4560-AA7D-51812A5F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FC1C39-7AC8-4B21-AF91-719D10556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54352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ICHO ppt">
      <a:dk1>
        <a:srgbClr val="000000"/>
      </a:dk1>
      <a:lt1>
        <a:srgbClr val="FFFFFF"/>
      </a:lt1>
      <a:dk2>
        <a:srgbClr val="E64010"/>
      </a:dk2>
      <a:lt2>
        <a:srgbClr val="FFFFFF"/>
      </a:lt2>
      <a:accent1>
        <a:srgbClr val="E64010"/>
      </a:accent1>
      <a:accent2>
        <a:srgbClr val="F6A200"/>
      </a:accent2>
      <a:accent3>
        <a:srgbClr val="757070"/>
      </a:accent3>
      <a:accent4>
        <a:srgbClr val="D0CECE"/>
      </a:accent4>
      <a:accent5>
        <a:srgbClr val="000000"/>
      </a:accent5>
      <a:accent6>
        <a:srgbClr val="FFFFFF"/>
      </a:accent6>
      <a:hlink>
        <a:srgbClr val="000000"/>
      </a:hlink>
      <a:folHlink>
        <a:srgbClr val="000000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0</Words>
  <Application>Microsoft Office PowerPoint</Application>
  <PresentationFormat>Pokaz na ekranie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Roboto Condensed</vt:lpstr>
      <vt:lpstr>Roboto Condensed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 Budek</dc:creator>
  <cp:lastModifiedBy>Butkiewicz Aleksandra</cp:lastModifiedBy>
  <cp:revision>4</cp:revision>
  <dcterms:created xsi:type="dcterms:W3CDTF">2021-05-21T06:50:02Z</dcterms:created>
  <dcterms:modified xsi:type="dcterms:W3CDTF">2021-05-25T07:43:38Z</dcterms:modified>
</cp:coreProperties>
</file>