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C986B-5407-40BC-817E-32ABEAA41295}" v="61" dt="2021-05-24T17:16:25.9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20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zej Budek" userId="e8784e83-1ca8-476a-bd71-c8edc3b1cea9" providerId="ADAL" clId="{6A6C986B-5407-40BC-817E-32ABEAA41295}"/>
    <pc:docChg chg="undo custSel addSld modSld modMainMaster">
      <pc:chgData name="Andrzej Budek" userId="e8784e83-1ca8-476a-bd71-c8edc3b1cea9" providerId="ADAL" clId="{6A6C986B-5407-40BC-817E-32ABEAA41295}" dt="2021-05-24T17:17:03.182" v="276" actId="700"/>
      <pc:docMkLst>
        <pc:docMk/>
      </pc:docMkLst>
      <pc:sldChg chg="delSp mod">
        <pc:chgData name="Andrzej Budek" userId="e8784e83-1ca8-476a-bd71-c8edc3b1cea9" providerId="ADAL" clId="{6A6C986B-5407-40BC-817E-32ABEAA41295}" dt="2021-05-21T09:16:52.699" v="256" actId="478"/>
        <pc:sldMkLst>
          <pc:docMk/>
          <pc:sldMk cId="2391931592" sldId="256"/>
        </pc:sldMkLst>
        <pc:spChg chg="del">
          <ac:chgData name="Andrzej Budek" userId="e8784e83-1ca8-476a-bd71-c8edc3b1cea9" providerId="ADAL" clId="{6A6C986B-5407-40BC-817E-32ABEAA41295}" dt="2021-05-21T09:16:52.699" v="256" actId="478"/>
          <ac:spMkLst>
            <pc:docMk/>
            <pc:sldMk cId="2391931592" sldId="256"/>
            <ac:spMk id="3" creationId="{44769EB0-E6EF-4297-96F5-DFD9158CFFA5}"/>
          </ac:spMkLst>
        </pc:spChg>
      </pc:sldChg>
      <pc:sldChg chg="new">
        <pc:chgData name="Andrzej Budek" userId="e8784e83-1ca8-476a-bd71-c8edc3b1cea9" providerId="ADAL" clId="{6A6C986B-5407-40BC-817E-32ABEAA41295}" dt="2021-05-24T08:07:16.642" v="257" actId="680"/>
        <pc:sldMkLst>
          <pc:docMk/>
          <pc:sldMk cId="1125435251" sldId="257"/>
        </pc:sldMkLst>
      </pc:sldChg>
      <pc:sldChg chg="addSp delSp modSp new mod modClrScheme chgLayout">
        <pc:chgData name="Andrzej Budek" userId="e8784e83-1ca8-476a-bd71-c8edc3b1cea9" providerId="ADAL" clId="{6A6C986B-5407-40BC-817E-32ABEAA41295}" dt="2021-05-24T17:17:03.182" v="276" actId="700"/>
        <pc:sldMkLst>
          <pc:docMk/>
          <pc:sldMk cId="766678394" sldId="258"/>
        </pc:sldMkLst>
        <pc:spChg chg="del mod ord">
          <ac:chgData name="Andrzej Budek" userId="e8784e83-1ca8-476a-bd71-c8edc3b1cea9" providerId="ADAL" clId="{6A6C986B-5407-40BC-817E-32ABEAA41295}" dt="2021-05-24T17:17:03.182" v="276" actId="700"/>
          <ac:spMkLst>
            <pc:docMk/>
            <pc:sldMk cId="766678394" sldId="258"/>
            <ac:spMk id="2" creationId="{AB371A31-F0A5-4932-82BB-D79BB2853B79}"/>
          </ac:spMkLst>
        </pc:spChg>
        <pc:spChg chg="del mod ord">
          <ac:chgData name="Andrzej Budek" userId="e8784e83-1ca8-476a-bd71-c8edc3b1cea9" providerId="ADAL" clId="{6A6C986B-5407-40BC-817E-32ABEAA41295}" dt="2021-05-24T17:17:03.182" v="276" actId="700"/>
          <ac:spMkLst>
            <pc:docMk/>
            <pc:sldMk cId="766678394" sldId="258"/>
            <ac:spMk id="3" creationId="{2FA7096D-DA6F-4ED0-BD3E-500FA2840F39}"/>
          </ac:spMkLst>
        </pc:spChg>
        <pc:spChg chg="add mod ord">
          <ac:chgData name="Andrzej Budek" userId="e8784e83-1ca8-476a-bd71-c8edc3b1cea9" providerId="ADAL" clId="{6A6C986B-5407-40BC-817E-32ABEAA41295}" dt="2021-05-24T17:17:03.182" v="276" actId="700"/>
          <ac:spMkLst>
            <pc:docMk/>
            <pc:sldMk cId="766678394" sldId="258"/>
            <ac:spMk id="4" creationId="{591B7C9E-70C6-40FA-884A-1DAA1FB71929}"/>
          </ac:spMkLst>
        </pc:spChg>
        <pc:spChg chg="add mod ord">
          <ac:chgData name="Andrzej Budek" userId="e8784e83-1ca8-476a-bd71-c8edc3b1cea9" providerId="ADAL" clId="{6A6C986B-5407-40BC-817E-32ABEAA41295}" dt="2021-05-24T17:17:03.182" v="276" actId="700"/>
          <ac:spMkLst>
            <pc:docMk/>
            <pc:sldMk cId="766678394" sldId="258"/>
            <ac:spMk id="5" creationId="{78F16B07-7A11-48F0-BF96-0A751E91A604}"/>
          </ac:spMkLst>
        </pc:spChg>
      </pc:sldChg>
      <pc:sldMasterChg chg="addSp delSp modSp mod addSldLayout delSldLayout modSldLayout">
        <pc:chgData name="Andrzej Budek" userId="e8784e83-1ca8-476a-bd71-c8edc3b1cea9" providerId="ADAL" clId="{6A6C986B-5407-40BC-817E-32ABEAA41295}" dt="2021-05-24T17:16:46.717" v="274" actId="2711"/>
        <pc:sldMasterMkLst>
          <pc:docMk/>
          <pc:sldMasterMk cId="2967084410" sldId="2147483660"/>
        </pc:sldMasterMkLst>
        <pc:spChg chg="mod">
          <ac:chgData name="Andrzej Budek" userId="e8784e83-1ca8-476a-bd71-c8edc3b1cea9" providerId="ADAL" clId="{6A6C986B-5407-40BC-817E-32ABEAA41295}" dt="2021-05-24T10:06:14.950" v="259" actId="3064"/>
          <ac:spMkLst>
            <pc:docMk/>
            <pc:sldMasterMk cId="2967084410" sldId="2147483660"/>
            <ac:spMk id="2" creationId="{00000000-0000-0000-0000-000000000000}"/>
          </ac:spMkLst>
        </pc:spChg>
        <pc:spChg chg="mod">
          <ac:chgData name="Andrzej Budek" userId="e8784e83-1ca8-476a-bd71-c8edc3b1cea9" providerId="ADAL" clId="{6A6C986B-5407-40BC-817E-32ABEAA41295}" dt="2021-05-24T10:06:22.994" v="260" actId="2711"/>
          <ac:spMkLst>
            <pc:docMk/>
            <pc:sldMasterMk cId="2967084410" sldId="2147483660"/>
            <ac:spMk id="3" creationId="{00000000-0000-0000-0000-000000000000}"/>
          </ac:spMkLst>
        </pc:spChg>
        <pc:spChg chg="del">
          <ac:chgData name="Andrzej Budek" userId="e8784e83-1ca8-476a-bd71-c8edc3b1cea9" providerId="ADAL" clId="{6A6C986B-5407-40BC-817E-32ABEAA41295}" dt="2021-05-21T07:20:12.285" v="0" actId="478"/>
          <ac:spMkLst>
            <pc:docMk/>
            <pc:sldMasterMk cId="2967084410" sldId="2147483660"/>
            <ac:spMk id="4" creationId="{00000000-0000-0000-0000-000000000000}"/>
          </ac:spMkLst>
        </pc:spChg>
        <pc:spChg chg="mod">
          <ac:chgData name="Andrzej Budek" userId="e8784e83-1ca8-476a-bd71-c8edc3b1cea9" providerId="ADAL" clId="{6A6C986B-5407-40BC-817E-32ABEAA41295}" dt="2021-05-24T10:06:37.346" v="261" actId="2711"/>
          <ac:spMkLst>
            <pc:docMk/>
            <pc:sldMasterMk cId="2967084410" sldId="2147483660"/>
            <ac:spMk id="5" creationId="{00000000-0000-0000-0000-000000000000}"/>
          </ac:spMkLst>
        </pc:spChg>
        <pc:spChg chg="del">
          <ac:chgData name="Andrzej Budek" userId="e8784e83-1ca8-476a-bd71-c8edc3b1cea9" providerId="ADAL" clId="{6A6C986B-5407-40BC-817E-32ABEAA41295}" dt="2021-05-21T07:20:16.204" v="1" actId="478"/>
          <ac:spMkLst>
            <pc:docMk/>
            <pc:sldMasterMk cId="2967084410" sldId="2147483660"/>
            <ac:spMk id="6" creationId="{00000000-0000-0000-0000-000000000000}"/>
          </ac:spMkLst>
        </pc:spChg>
        <pc:spChg chg="add mod">
          <ac:chgData name="Andrzej Budek" userId="e8784e83-1ca8-476a-bd71-c8edc3b1cea9" providerId="ADAL" clId="{6A6C986B-5407-40BC-817E-32ABEAA41295}" dt="2021-05-24T10:06:48.118" v="262" actId="2711"/>
          <ac:spMkLst>
            <pc:docMk/>
            <pc:sldMasterMk cId="2967084410" sldId="2147483660"/>
            <ac:spMk id="9" creationId="{974C2CC7-1DC0-4F0A-AB56-8AB6D5765963}"/>
          </ac:spMkLst>
        </pc:spChg>
        <pc:picChg chg="del mod">
          <ac:chgData name="Andrzej Budek" userId="e8784e83-1ca8-476a-bd71-c8edc3b1cea9" providerId="ADAL" clId="{6A6C986B-5407-40BC-817E-32ABEAA41295}" dt="2021-05-21T09:07:28.663" v="207" actId="478"/>
          <ac:picMkLst>
            <pc:docMk/>
            <pc:sldMasterMk cId="2967084410" sldId="2147483660"/>
            <ac:picMk id="8" creationId="{C9E40197-5B9F-4CF8-AA1A-75B2002B8E08}"/>
          </ac:picMkLst>
        </pc:picChg>
        <pc:picChg chg="add mod">
          <ac:chgData name="Andrzej Budek" userId="e8784e83-1ca8-476a-bd71-c8edc3b1cea9" providerId="ADAL" clId="{6A6C986B-5407-40BC-817E-32ABEAA41295}" dt="2021-05-21T09:07:25.878" v="206" actId="14100"/>
          <ac:picMkLst>
            <pc:docMk/>
            <pc:sldMasterMk cId="2967084410" sldId="2147483660"/>
            <ac:picMk id="12" creationId="{5F2F6957-8265-43FE-BA6A-C740BC6BAFE6}"/>
          </ac:picMkLst>
        </pc:picChg>
        <pc:cxnChg chg="add">
          <ac:chgData name="Andrzej Budek" userId="e8784e83-1ca8-476a-bd71-c8edc3b1cea9" providerId="ADAL" clId="{6A6C986B-5407-40BC-817E-32ABEAA41295}" dt="2021-05-21T08:51:32.892" v="59" actId="11529"/>
          <ac:cxnSpMkLst>
            <pc:docMk/>
            <pc:sldMasterMk cId="2967084410" sldId="2147483660"/>
            <ac:cxnSpMk id="11" creationId="{1FA29698-4C4D-4636-AB5C-756466CF1431}"/>
          </ac:cxnSpMkLst>
        </pc:cxnChg>
        <pc:sldLayoutChg chg="addSp delSp modSp mod setBg">
          <pc:chgData name="Andrzej Budek" userId="e8784e83-1ca8-476a-bd71-c8edc3b1cea9" providerId="ADAL" clId="{6A6C986B-5407-40BC-817E-32ABEAA41295}" dt="2021-05-24T10:06:59.998" v="263" actId="2711"/>
          <pc:sldLayoutMkLst>
            <pc:docMk/>
            <pc:sldMasterMk cId="2967084410" sldId="2147483660"/>
            <pc:sldLayoutMk cId="3586867308" sldId="2147483661"/>
          </pc:sldLayoutMkLst>
          <pc:spChg chg="mod">
            <ac:chgData name="Andrzej Budek" userId="e8784e83-1ca8-476a-bd71-c8edc3b1cea9" providerId="ADAL" clId="{6A6C986B-5407-40BC-817E-32ABEAA41295}" dt="2021-05-21T08:55:31.592" v="114" actId="14100"/>
            <ac:spMkLst>
              <pc:docMk/>
              <pc:sldMasterMk cId="2967084410" sldId="2147483660"/>
              <pc:sldLayoutMk cId="3586867308" sldId="2147483661"/>
              <ac:spMk id="2" creationId="{00000000-0000-0000-0000-000000000000}"/>
            </ac:spMkLst>
          </pc:spChg>
          <pc:spChg chg="del mod">
            <ac:chgData name="Andrzej Budek" userId="e8784e83-1ca8-476a-bd71-c8edc3b1cea9" providerId="ADAL" clId="{6A6C986B-5407-40BC-817E-32ABEAA41295}" dt="2021-05-21T08:55:38.092" v="115" actId="478"/>
            <ac:spMkLst>
              <pc:docMk/>
              <pc:sldMasterMk cId="2967084410" sldId="2147483660"/>
              <pc:sldLayoutMk cId="3586867308" sldId="2147483661"/>
              <ac:spMk id="3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8:52:05.023" v="61" actId="478"/>
            <ac:spMkLst>
              <pc:docMk/>
              <pc:sldMasterMk cId="2967084410" sldId="2147483660"/>
              <pc:sldLayoutMk cId="3586867308" sldId="2147483661"/>
              <ac:spMk id="4" creationId="{00000000-0000-0000-0000-000000000000}"/>
            </ac:spMkLst>
          </pc:spChg>
          <pc:spChg chg="mod">
            <ac:chgData name="Andrzej Budek" userId="e8784e83-1ca8-476a-bd71-c8edc3b1cea9" providerId="ADAL" clId="{6A6C986B-5407-40BC-817E-32ABEAA41295}" dt="2021-05-24T10:06:59.998" v="263" actId="2711"/>
            <ac:spMkLst>
              <pc:docMk/>
              <pc:sldMasterMk cId="2967084410" sldId="2147483660"/>
              <pc:sldLayoutMk cId="3586867308" sldId="2147483661"/>
              <ac:spMk id="5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8:52:06.496" v="62" actId="478"/>
            <ac:spMkLst>
              <pc:docMk/>
              <pc:sldMasterMk cId="2967084410" sldId="2147483660"/>
              <pc:sldLayoutMk cId="3586867308" sldId="2147483661"/>
              <ac:spMk id="6" creationId="{00000000-0000-0000-0000-000000000000}"/>
            </ac:spMkLst>
          </pc:spChg>
          <pc:picChg chg="add del mod ord">
            <ac:chgData name="Andrzej Budek" userId="e8784e83-1ca8-476a-bd71-c8edc3b1cea9" providerId="ADAL" clId="{6A6C986B-5407-40BC-817E-32ABEAA41295}" dt="2021-05-21T08:58:56.800" v="133" actId="478"/>
            <ac:picMkLst>
              <pc:docMk/>
              <pc:sldMasterMk cId="2967084410" sldId="2147483660"/>
              <pc:sldLayoutMk cId="3586867308" sldId="2147483661"/>
              <ac:picMk id="8" creationId="{2584FFE8-7677-46BE-A6C0-AFF69A5DCAD4}"/>
            </ac:picMkLst>
          </pc:picChg>
          <pc:picChg chg="add mod">
            <ac:chgData name="Andrzej Budek" userId="e8784e83-1ca8-476a-bd71-c8edc3b1cea9" providerId="ADAL" clId="{6A6C986B-5407-40BC-817E-32ABEAA41295}" dt="2021-05-21T08:58:52.200" v="132" actId="1038"/>
            <ac:picMkLst>
              <pc:docMk/>
              <pc:sldMasterMk cId="2967084410" sldId="2147483660"/>
              <pc:sldLayoutMk cId="3586867308" sldId="2147483661"/>
              <ac:picMk id="10" creationId="{863ED9D3-706E-409F-BC87-F64FACA0B460}"/>
            </ac:picMkLst>
          </pc:picChg>
        </pc:sldLayoutChg>
        <pc:sldLayoutChg chg="delSp modSp mod">
          <pc:chgData name="Andrzej Budek" userId="e8784e83-1ca8-476a-bd71-c8edc3b1cea9" providerId="ADAL" clId="{6A6C986B-5407-40BC-817E-32ABEAA41295}" dt="2021-05-21T09:15:07.424" v="250" actId="6014"/>
          <pc:sldLayoutMkLst>
            <pc:docMk/>
            <pc:sldMasterMk cId="2967084410" sldId="2147483660"/>
            <pc:sldLayoutMk cId="3506853165" sldId="2147483662"/>
          </pc:sldLayoutMkLst>
          <pc:spChg chg="del">
            <ac:chgData name="Andrzej Budek" userId="e8784e83-1ca8-476a-bd71-c8edc3b1cea9" providerId="ADAL" clId="{6A6C986B-5407-40BC-817E-32ABEAA41295}" dt="2021-05-21T09:00:06.871" v="141" actId="478"/>
            <ac:spMkLst>
              <pc:docMk/>
              <pc:sldMasterMk cId="2967084410" sldId="2147483660"/>
              <pc:sldLayoutMk cId="3506853165" sldId="2147483662"/>
              <ac:spMk id="4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00:08.264" v="142" actId="478"/>
            <ac:spMkLst>
              <pc:docMk/>
              <pc:sldMasterMk cId="2967084410" sldId="2147483660"/>
              <pc:sldLayoutMk cId="3506853165" sldId="2147483662"/>
              <ac:spMk id="6" creationId="{00000000-0000-0000-0000-000000000000}"/>
            </ac:spMkLst>
          </pc:spChg>
        </pc:sldLayoutChg>
        <pc:sldLayoutChg chg="addSp delSp modSp mod">
          <pc:chgData name="Andrzej Budek" userId="e8784e83-1ca8-476a-bd71-c8edc3b1cea9" providerId="ADAL" clId="{6A6C986B-5407-40BC-817E-32ABEAA41295}" dt="2021-05-21T09:15:19.521" v="251" actId="6014"/>
          <pc:sldLayoutMkLst>
            <pc:docMk/>
            <pc:sldMasterMk cId="2967084410" sldId="2147483660"/>
            <pc:sldLayoutMk cId="1739692411" sldId="2147483663"/>
          </pc:sldLayoutMkLst>
          <pc:spChg chg="mod">
            <ac:chgData name="Andrzej Budek" userId="e8784e83-1ca8-476a-bd71-c8edc3b1cea9" providerId="ADAL" clId="{6A6C986B-5407-40BC-817E-32ABEAA41295}" dt="2021-05-21T09:09:36.917" v="216" actId="14100"/>
            <ac:spMkLst>
              <pc:docMk/>
              <pc:sldMasterMk cId="2967084410" sldId="2147483660"/>
              <pc:sldLayoutMk cId="1739692411" sldId="2147483663"/>
              <ac:spMk id="2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03:54.832" v="148" actId="478"/>
            <ac:spMkLst>
              <pc:docMk/>
              <pc:sldMasterMk cId="2967084410" sldId="2147483660"/>
              <pc:sldLayoutMk cId="1739692411" sldId="2147483663"/>
              <ac:spMk id="3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03:40.544" v="145" actId="478"/>
            <ac:spMkLst>
              <pc:docMk/>
              <pc:sldMasterMk cId="2967084410" sldId="2147483660"/>
              <pc:sldLayoutMk cId="1739692411" sldId="2147483663"/>
              <ac:spMk id="4" creationId="{00000000-0000-0000-0000-000000000000}"/>
            </ac:spMkLst>
          </pc:spChg>
          <pc:spChg chg="mod">
            <ac:chgData name="Andrzej Budek" userId="e8784e83-1ca8-476a-bd71-c8edc3b1cea9" providerId="ADAL" clId="{6A6C986B-5407-40BC-817E-32ABEAA41295}" dt="2021-05-21T09:05:26.072" v="188" actId="1035"/>
            <ac:spMkLst>
              <pc:docMk/>
              <pc:sldMasterMk cId="2967084410" sldId="2147483660"/>
              <pc:sldLayoutMk cId="1739692411" sldId="2147483663"/>
              <ac:spMk id="5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03:42.600" v="146" actId="478"/>
            <ac:spMkLst>
              <pc:docMk/>
              <pc:sldMasterMk cId="2967084410" sldId="2147483660"/>
              <pc:sldLayoutMk cId="1739692411" sldId="2147483663"/>
              <ac:spMk id="6" creationId="{00000000-0000-0000-0000-000000000000}"/>
            </ac:spMkLst>
          </pc:spChg>
          <pc:picChg chg="add del mod ord">
            <ac:chgData name="Andrzej Budek" userId="e8784e83-1ca8-476a-bd71-c8edc3b1cea9" providerId="ADAL" clId="{6A6C986B-5407-40BC-817E-32ABEAA41295}" dt="2021-05-21T09:06:49.711" v="198" actId="478"/>
            <ac:picMkLst>
              <pc:docMk/>
              <pc:sldMasterMk cId="2967084410" sldId="2147483660"/>
              <pc:sldLayoutMk cId="1739692411" sldId="2147483663"/>
              <ac:picMk id="8" creationId="{350E914B-2832-43D9-962F-A1D75804F53F}"/>
            </ac:picMkLst>
          </pc:picChg>
          <pc:picChg chg="add mod">
            <ac:chgData name="Andrzej Budek" userId="e8784e83-1ca8-476a-bd71-c8edc3b1cea9" providerId="ADAL" clId="{6A6C986B-5407-40BC-817E-32ABEAA41295}" dt="2021-05-21T09:06:46.704" v="197" actId="1076"/>
            <ac:picMkLst>
              <pc:docMk/>
              <pc:sldMasterMk cId="2967084410" sldId="2147483660"/>
              <pc:sldLayoutMk cId="1739692411" sldId="2147483663"/>
              <ac:picMk id="13" creationId="{5ED21E16-3D95-4D24-8627-89EB57BADB55}"/>
            </ac:picMkLst>
          </pc:picChg>
          <pc:cxnChg chg="add del mod">
            <ac:chgData name="Andrzej Budek" userId="e8784e83-1ca8-476a-bd71-c8edc3b1cea9" providerId="ADAL" clId="{6A6C986B-5407-40BC-817E-32ABEAA41295}" dt="2021-05-21T09:05:01.829" v="159"/>
            <ac:cxnSpMkLst>
              <pc:docMk/>
              <pc:sldMasterMk cId="2967084410" sldId="2147483660"/>
              <pc:sldLayoutMk cId="1739692411" sldId="2147483663"/>
              <ac:cxnSpMk id="9" creationId="{D2DB6822-2523-4035-8092-F38C9A89B447}"/>
            </ac:cxnSpMkLst>
          </pc:cxnChg>
          <pc:cxnChg chg="add del mod">
            <ac:chgData name="Andrzej Budek" userId="e8784e83-1ca8-476a-bd71-c8edc3b1cea9" providerId="ADAL" clId="{6A6C986B-5407-40BC-817E-32ABEAA41295}" dt="2021-05-21T09:05:06.751" v="168" actId="478"/>
            <ac:cxnSpMkLst>
              <pc:docMk/>
              <pc:sldMasterMk cId="2967084410" sldId="2147483660"/>
              <pc:sldLayoutMk cId="1739692411" sldId="2147483663"/>
              <ac:cxnSpMk id="10" creationId="{F2EFF131-A3CA-4B6B-816F-CBD5B9A34267}"/>
            </ac:cxnSpMkLst>
          </pc:cxnChg>
          <pc:cxnChg chg="add mod">
            <ac:chgData name="Andrzej Budek" userId="e8784e83-1ca8-476a-bd71-c8edc3b1cea9" providerId="ADAL" clId="{6A6C986B-5407-40BC-817E-32ABEAA41295}" dt="2021-05-21T09:05:07.275" v="169"/>
            <ac:cxnSpMkLst>
              <pc:docMk/>
              <pc:sldMasterMk cId="2967084410" sldId="2147483660"/>
              <pc:sldLayoutMk cId="1739692411" sldId="2147483663"/>
              <ac:cxnSpMk id="11" creationId="{A84B0B86-A4A3-45F7-A8FD-1AEB9325EC8B}"/>
            </ac:cxnSpMkLst>
          </pc:cxnChg>
        </pc:sldLayoutChg>
        <pc:sldLayoutChg chg="delSp modSp mod">
          <pc:chgData name="Andrzej Budek" userId="e8784e83-1ca8-476a-bd71-c8edc3b1cea9" providerId="ADAL" clId="{6A6C986B-5407-40BC-817E-32ABEAA41295}" dt="2021-05-21T09:15:30.624" v="252" actId="6014"/>
          <pc:sldLayoutMkLst>
            <pc:docMk/>
            <pc:sldMasterMk cId="2967084410" sldId="2147483660"/>
            <pc:sldLayoutMk cId="2223162473" sldId="2147483664"/>
          </pc:sldLayoutMkLst>
          <pc:spChg chg="mod">
            <ac:chgData name="Andrzej Budek" userId="e8784e83-1ca8-476a-bd71-c8edc3b1cea9" providerId="ADAL" clId="{6A6C986B-5407-40BC-817E-32ABEAA41295}" dt="2021-05-21T09:10:04.073" v="219" actId="14100"/>
            <ac:spMkLst>
              <pc:docMk/>
              <pc:sldMasterMk cId="2967084410" sldId="2147483660"/>
              <pc:sldLayoutMk cId="2223162473" sldId="2147483664"/>
              <ac:spMk id="3" creationId="{00000000-0000-0000-0000-000000000000}"/>
            </ac:spMkLst>
          </pc:spChg>
          <pc:spChg chg="mod">
            <ac:chgData name="Andrzej Budek" userId="e8784e83-1ca8-476a-bd71-c8edc3b1cea9" providerId="ADAL" clId="{6A6C986B-5407-40BC-817E-32ABEAA41295}" dt="2021-05-21T09:10:04.073" v="219" actId="14100"/>
            <ac:spMkLst>
              <pc:docMk/>
              <pc:sldMasterMk cId="2967084410" sldId="2147483660"/>
              <pc:sldLayoutMk cId="2223162473" sldId="2147483664"/>
              <ac:spMk id="4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10:06.223" v="220" actId="478"/>
            <ac:spMkLst>
              <pc:docMk/>
              <pc:sldMasterMk cId="2967084410" sldId="2147483660"/>
              <pc:sldLayoutMk cId="2223162473" sldId="2147483664"/>
              <ac:spMk id="5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10:07.975" v="221" actId="478"/>
            <ac:spMkLst>
              <pc:docMk/>
              <pc:sldMasterMk cId="2967084410" sldId="2147483660"/>
              <pc:sldLayoutMk cId="2223162473" sldId="2147483664"/>
              <ac:spMk id="7" creationId="{00000000-0000-0000-0000-000000000000}"/>
            </ac:spMkLst>
          </pc:spChg>
        </pc:sldLayoutChg>
        <pc:sldLayoutChg chg="del">
          <pc:chgData name="Andrzej Budek" userId="e8784e83-1ca8-476a-bd71-c8edc3b1cea9" providerId="ADAL" clId="{6A6C986B-5407-40BC-817E-32ABEAA41295}" dt="2021-05-21T09:10:14.761" v="222" actId="2696"/>
          <pc:sldLayoutMkLst>
            <pc:docMk/>
            <pc:sldMasterMk cId="2967084410" sldId="2147483660"/>
            <pc:sldLayoutMk cId="1688928281" sldId="2147483665"/>
          </pc:sldLayoutMkLst>
        </pc:sldLayoutChg>
        <pc:sldLayoutChg chg="delSp mod">
          <pc:chgData name="Andrzej Budek" userId="e8784e83-1ca8-476a-bd71-c8edc3b1cea9" providerId="ADAL" clId="{6A6C986B-5407-40BC-817E-32ABEAA41295}" dt="2021-05-21T09:16:08.464" v="254" actId="6014"/>
          <pc:sldLayoutMkLst>
            <pc:docMk/>
            <pc:sldMasterMk cId="2967084410" sldId="2147483660"/>
            <pc:sldLayoutMk cId="1547691265" sldId="2147483666"/>
          </pc:sldLayoutMkLst>
          <pc:spChg chg="del">
            <ac:chgData name="Andrzej Budek" userId="e8784e83-1ca8-476a-bd71-c8edc3b1cea9" providerId="ADAL" clId="{6A6C986B-5407-40BC-817E-32ABEAA41295}" dt="2021-05-21T09:10:22.455" v="223" actId="478"/>
            <ac:spMkLst>
              <pc:docMk/>
              <pc:sldMasterMk cId="2967084410" sldId="2147483660"/>
              <pc:sldLayoutMk cId="1547691265" sldId="2147483666"/>
              <ac:spMk id="3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10:23.791" v="224" actId="478"/>
            <ac:spMkLst>
              <pc:docMk/>
              <pc:sldMasterMk cId="2967084410" sldId="2147483660"/>
              <pc:sldLayoutMk cId="1547691265" sldId="2147483666"/>
              <ac:spMk id="5" creationId="{00000000-0000-0000-0000-000000000000}"/>
            </ac:spMkLst>
          </pc:spChg>
        </pc:sldLayoutChg>
        <pc:sldLayoutChg chg="addSp delSp modSp mod">
          <pc:chgData name="Andrzej Budek" userId="e8784e83-1ca8-476a-bd71-c8edc3b1cea9" providerId="ADAL" clId="{6A6C986B-5407-40BC-817E-32ABEAA41295}" dt="2021-05-21T09:16:20.417" v="255" actId="6014"/>
          <pc:sldLayoutMkLst>
            <pc:docMk/>
            <pc:sldMasterMk cId="2967084410" sldId="2147483660"/>
            <pc:sldLayoutMk cId="6579557" sldId="2147483667"/>
          </pc:sldLayoutMkLst>
          <pc:spChg chg="del">
            <ac:chgData name="Andrzej Budek" userId="e8784e83-1ca8-476a-bd71-c8edc3b1cea9" providerId="ADAL" clId="{6A6C986B-5407-40BC-817E-32ABEAA41295}" dt="2021-05-21T09:12:00.495" v="228" actId="478"/>
            <ac:spMkLst>
              <pc:docMk/>
              <pc:sldMasterMk cId="2967084410" sldId="2147483660"/>
              <pc:sldLayoutMk cId="6579557" sldId="2147483667"/>
              <ac:spMk id="2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12:00.495" v="228" actId="478"/>
            <ac:spMkLst>
              <pc:docMk/>
              <pc:sldMasterMk cId="2967084410" sldId="2147483660"/>
              <pc:sldLayoutMk cId="6579557" sldId="2147483667"/>
              <ac:spMk id="4" creationId="{00000000-0000-0000-0000-000000000000}"/>
            </ac:spMkLst>
          </pc:spChg>
          <pc:spChg chg="add del">
            <ac:chgData name="Andrzej Budek" userId="e8784e83-1ca8-476a-bd71-c8edc3b1cea9" providerId="ADAL" clId="{6A6C986B-5407-40BC-817E-32ABEAA41295}" dt="2021-05-21T09:11:56.781" v="227" actId="11529"/>
            <ac:spMkLst>
              <pc:docMk/>
              <pc:sldMasterMk cId="2967084410" sldId="2147483660"/>
              <pc:sldLayoutMk cId="6579557" sldId="2147483667"/>
              <ac:spMk id="5" creationId="{0A2207B9-8D6C-4DEC-BEBE-C743F01AF07E}"/>
            </ac:spMkLst>
          </pc:spChg>
          <pc:spChg chg="add mod">
            <ac:chgData name="Andrzej Budek" userId="e8784e83-1ca8-476a-bd71-c8edc3b1cea9" providerId="ADAL" clId="{6A6C986B-5407-40BC-817E-32ABEAA41295}" dt="2021-05-21T09:12:08.800" v="230" actId="14100"/>
            <ac:spMkLst>
              <pc:docMk/>
              <pc:sldMasterMk cId="2967084410" sldId="2147483660"/>
              <pc:sldLayoutMk cId="6579557" sldId="2147483667"/>
              <ac:spMk id="6" creationId="{46CA80C4-5331-45EB-8B21-BD389AD18CFB}"/>
            </ac:spMkLst>
          </pc:spChg>
        </pc:sldLayoutChg>
        <pc:sldLayoutChg chg="del">
          <pc:chgData name="Andrzej Budek" userId="e8784e83-1ca8-476a-bd71-c8edc3b1cea9" providerId="ADAL" clId="{6A6C986B-5407-40BC-817E-32ABEAA41295}" dt="2021-05-21T09:12:20.223" v="231" actId="2696"/>
          <pc:sldLayoutMkLst>
            <pc:docMk/>
            <pc:sldMasterMk cId="2967084410" sldId="2147483660"/>
            <pc:sldLayoutMk cId="2260495110" sldId="2147483668"/>
          </pc:sldLayoutMkLst>
        </pc:sldLayoutChg>
        <pc:sldLayoutChg chg="addSp delSp modSp add mod modTransition">
          <pc:chgData name="Andrzej Budek" userId="e8784e83-1ca8-476a-bd71-c8edc3b1cea9" providerId="ADAL" clId="{6A6C986B-5407-40BC-817E-32ABEAA41295}" dt="2021-05-21T09:15:50.298" v="253" actId="6014"/>
          <pc:sldLayoutMkLst>
            <pc:docMk/>
            <pc:sldMasterMk cId="2967084410" sldId="2147483660"/>
            <pc:sldLayoutMk cId="3011263650" sldId="2147483668"/>
          </pc:sldLayoutMkLst>
          <pc:spChg chg="mod">
            <ac:chgData name="Andrzej Budek" userId="e8784e83-1ca8-476a-bd71-c8edc3b1cea9" providerId="ADAL" clId="{6A6C986B-5407-40BC-817E-32ABEAA41295}" dt="2021-05-21T09:12:53.577" v="238" actId="14100"/>
            <ac:spMkLst>
              <pc:docMk/>
              <pc:sldMasterMk cId="2967084410" sldId="2147483660"/>
              <pc:sldLayoutMk cId="3011263650" sldId="2147483668"/>
              <ac:spMk id="2" creationId="{00000000-0000-0000-0000-000000000000}"/>
            </ac:spMkLst>
          </pc:spChg>
          <pc:spChg chg="del">
            <ac:chgData name="Andrzej Budek" userId="e8784e83-1ca8-476a-bd71-c8edc3b1cea9" providerId="ADAL" clId="{6A6C986B-5407-40BC-817E-32ABEAA41295}" dt="2021-05-21T09:12:29.887" v="236" actId="478"/>
            <ac:spMkLst>
              <pc:docMk/>
              <pc:sldMasterMk cId="2967084410" sldId="2147483660"/>
              <pc:sldLayoutMk cId="3011263650" sldId="2147483668"/>
              <ac:spMk id="3" creationId="{00000000-0000-0000-0000-000000000000}"/>
            </ac:spMkLst>
          </pc:spChg>
          <pc:spChg chg="mod">
            <ac:chgData name="Andrzej Budek" userId="e8784e83-1ca8-476a-bd71-c8edc3b1cea9" providerId="ADAL" clId="{6A6C986B-5407-40BC-817E-32ABEAA41295}" dt="2021-05-21T09:13:43.397" v="248" actId="6549"/>
            <ac:spMkLst>
              <pc:docMk/>
              <pc:sldMasterMk cId="2967084410" sldId="2147483660"/>
              <pc:sldLayoutMk cId="3011263650" sldId="2147483668"/>
              <ac:spMk id="4" creationId="{00000000-0000-0000-0000-000000000000}"/>
            </ac:spMkLst>
          </pc:spChg>
          <pc:spChg chg="add del">
            <ac:chgData name="Andrzej Budek" userId="e8784e83-1ca8-476a-bd71-c8edc3b1cea9" providerId="ADAL" clId="{6A6C986B-5407-40BC-817E-32ABEAA41295}" dt="2021-05-21T09:13:17.568" v="243" actId="11529"/>
            <ac:spMkLst>
              <pc:docMk/>
              <pc:sldMasterMk cId="2967084410" sldId="2147483660"/>
              <pc:sldLayoutMk cId="3011263650" sldId="2147483668"/>
              <ac:spMk id="5" creationId="{B852F860-1589-4AF0-BB9A-690D9A05187F}"/>
            </ac:spMkLst>
          </pc:spChg>
          <pc:spChg chg="add del mod">
            <ac:chgData name="Andrzej Budek" userId="e8784e83-1ca8-476a-bd71-c8edc3b1cea9" providerId="ADAL" clId="{6A6C986B-5407-40BC-817E-32ABEAA41295}" dt="2021-05-21T09:13:31.013" v="247" actId="12"/>
            <ac:spMkLst>
              <pc:docMk/>
              <pc:sldMasterMk cId="2967084410" sldId="2147483660"/>
              <pc:sldLayoutMk cId="3011263650" sldId="2147483668"/>
              <ac:spMk id="7" creationId="{552DFA4C-F8BF-4341-89CF-52BD6E35F8CC}"/>
            </ac:spMkLst>
          </pc:spChg>
        </pc:sldLayoutChg>
        <pc:sldLayoutChg chg="addSp modSp add mod modTransition">
          <pc:chgData name="Andrzej Budek" userId="e8784e83-1ca8-476a-bd71-c8edc3b1cea9" providerId="ADAL" clId="{6A6C986B-5407-40BC-817E-32ABEAA41295}" dt="2021-05-24T17:16:46.717" v="274" actId="2711"/>
          <pc:sldLayoutMkLst>
            <pc:docMk/>
            <pc:sldMasterMk cId="2967084410" sldId="2147483660"/>
            <pc:sldLayoutMk cId="2378750226" sldId="2147483669"/>
          </pc:sldLayoutMkLst>
          <pc:spChg chg="mod">
            <ac:chgData name="Andrzej Budek" userId="e8784e83-1ca8-476a-bd71-c8edc3b1cea9" providerId="ADAL" clId="{6A6C986B-5407-40BC-817E-32ABEAA41295}" dt="2021-05-24T17:16:24.805" v="270" actId="14100"/>
            <ac:spMkLst>
              <pc:docMk/>
              <pc:sldMasterMk cId="2967084410" sldId="2147483660"/>
              <pc:sldLayoutMk cId="2378750226" sldId="2147483669"/>
              <ac:spMk id="3" creationId="{00000000-0000-0000-0000-000000000000}"/>
            </ac:spMkLst>
          </pc:spChg>
          <pc:spChg chg="add mod">
            <ac:chgData name="Andrzej Budek" userId="e8784e83-1ca8-476a-bd71-c8edc3b1cea9" providerId="ADAL" clId="{6A6C986B-5407-40BC-817E-32ABEAA41295}" dt="2021-05-24T17:16:25.920" v="271"/>
            <ac:spMkLst>
              <pc:docMk/>
              <pc:sldMasterMk cId="2967084410" sldId="2147483660"/>
              <pc:sldLayoutMk cId="2378750226" sldId="2147483669"/>
              <ac:spMk id="6" creationId="{6116FAC0-192D-408E-9B7B-DDBC7F6B0004}"/>
            </ac:spMkLst>
          </pc:spChg>
          <pc:spChg chg="add mod">
            <ac:chgData name="Andrzej Budek" userId="e8784e83-1ca8-476a-bd71-c8edc3b1cea9" providerId="ADAL" clId="{6A6C986B-5407-40BC-817E-32ABEAA41295}" dt="2021-05-24T17:16:25.920" v="271"/>
            <ac:spMkLst>
              <pc:docMk/>
              <pc:sldMasterMk cId="2967084410" sldId="2147483660"/>
              <pc:sldLayoutMk cId="2378750226" sldId="2147483669"/>
              <ac:spMk id="7" creationId="{8C0EA662-5644-41C0-8307-F03A6613C3F2}"/>
            </ac:spMkLst>
          </pc:spChg>
          <pc:spChg chg="add mod">
            <ac:chgData name="Andrzej Budek" userId="e8784e83-1ca8-476a-bd71-c8edc3b1cea9" providerId="ADAL" clId="{6A6C986B-5407-40BC-817E-32ABEAA41295}" dt="2021-05-24T17:16:25.920" v="271"/>
            <ac:spMkLst>
              <pc:docMk/>
              <pc:sldMasterMk cId="2967084410" sldId="2147483660"/>
              <pc:sldLayoutMk cId="2378750226" sldId="2147483669"/>
              <ac:spMk id="8" creationId="{A7A6D96E-173E-4C1B-926A-94F3FA943BA8}"/>
            </ac:spMkLst>
          </pc:spChg>
          <pc:spChg chg="add mod">
            <ac:chgData name="Andrzej Budek" userId="e8784e83-1ca8-476a-bd71-c8edc3b1cea9" providerId="ADAL" clId="{6A6C986B-5407-40BC-817E-32ABEAA41295}" dt="2021-05-24T17:16:33.997" v="272" actId="2711"/>
            <ac:spMkLst>
              <pc:docMk/>
              <pc:sldMasterMk cId="2967084410" sldId="2147483660"/>
              <pc:sldLayoutMk cId="2378750226" sldId="2147483669"/>
              <ac:spMk id="9" creationId="{5A0F1A95-A01D-4C88-8428-A3A15F78CFEC}"/>
            </ac:spMkLst>
          </pc:spChg>
          <pc:spChg chg="add mod">
            <ac:chgData name="Andrzej Budek" userId="e8784e83-1ca8-476a-bd71-c8edc3b1cea9" providerId="ADAL" clId="{6A6C986B-5407-40BC-817E-32ABEAA41295}" dt="2021-05-24T17:16:41.295" v="273" actId="2711"/>
            <ac:spMkLst>
              <pc:docMk/>
              <pc:sldMasterMk cId="2967084410" sldId="2147483660"/>
              <pc:sldLayoutMk cId="2378750226" sldId="2147483669"/>
              <ac:spMk id="10" creationId="{FDC16EC8-1B81-4255-A189-7A59E77A90F8}"/>
            </ac:spMkLst>
          </pc:spChg>
          <pc:spChg chg="add mod">
            <ac:chgData name="Andrzej Budek" userId="e8784e83-1ca8-476a-bd71-c8edc3b1cea9" providerId="ADAL" clId="{6A6C986B-5407-40BC-817E-32ABEAA41295}" dt="2021-05-24T17:16:46.717" v="274" actId="2711"/>
            <ac:spMkLst>
              <pc:docMk/>
              <pc:sldMasterMk cId="2967084410" sldId="2147483660"/>
              <pc:sldLayoutMk cId="2378750226" sldId="2147483669"/>
              <ac:spMk id="11" creationId="{42B2D94C-F053-4D54-882F-76FBCE46B6D1}"/>
            </ac:spMkLst>
          </pc:spChg>
        </pc:sldLayoutChg>
        <pc:sldLayoutChg chg="del">
          <pc:chgData name="Andrzej Budek" userId="e8784e83-1ca8-476a-bd71-c8edc3b1cea9" providerId="ADAL" clId="{6A6C986B-5407-40BC-817E-32ABEAA41295}" dt="2021-05-21T09:12:20.232" v="232" actId="2696"/>
          <pc:sldLayoutMkLst>
            <pc:docMk/>
            <pc:sldMasterMk cId="2967084410" sldId="2147483660"/>
            <pc:sldLayoutMk cId="4253246198" sldId="2147483669"/>
          </pc:sldLayoutMkLst>
        </pc:sldLayoutChg>
        <pc:sldLayoutChg chg="del">
          <pc:chgData name="Andrzej Budek" userId="e8784e83-1ca8-476a-bd71-c8edc3b1cea9" providerId="ADAL" clId="{6A6C986B-5407-40BC-817E-32ABEAA41295}" dt="2021-05-21T09:12:20.241" v="233" actId="2696"/>
          <pc:sldLayoutMkLst>
            <pc:docMk/>
            <pc:sldMasterMk cId="2967084410" sldId="2147483660"/>
            <pc:sldLayoutMk cId="2861081688" sldId="2147483670"/>
          </pc:sldLayoutMkLst>
        </pc:sldLayoutChg>
        <pc:sldLayoutChg chg="del">
          <pc:chgData name="Andrzej Budek" userId="e8784e83-1ca8-476a-bd71-c8edc3b1cea9" providerId="ADAL" clId="{6A6C986B-5407-40BC-817E-32ABEAA41295}" dt="2021-05-21T09:12:20.247" v="234" actId="2696"/>
          <pc:sldLayoutMkLst>
            <pc:docMk/>
            <pc:sldMasterMk cId="2967084410" sldId="2147483660"/>
            <pc:sldLayoutMk cId="2281173329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hO tytuł prezentacji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9546" y="2704081"/>
            <a:ext cx="6218653" cy="2288445"/>
          </a:xfrm>
        </p:spPr>
        <p:txBody>
          <a:bodyPr anchor="t" anchorCtr="0">
            <a:normAutofit/>
          </a:bodyPr>
          <a:lstStyle>
            <a:lvl1pPr algn="l">
              <a:lnSpc>
                <a:spcPts val="5200"/>
              </a:lnSpc>
              <a:defRPr sz="4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39546" y="5958440"/>
            <a:ext cx="4284759" cy="15874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ea typeface="Roboto Condensed" panose="02000000000000000000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0" name="Obraz 9" descr="Obraz zawierający tekst&#10;&#10;Opis wygenerowany automatycznie">
            <a:extLst>
              <a:ext uri="{FF2B5EF4-FFF2-40B4-BE49-F238E27FC236}">
                <a16:creationId xmlns:a16="http://schemas.microsoft.com/office/drawing/2014/main" id="{863ED9D3-706E-409F-BC87-F64FACA0B4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493" y="615392"/>
            <a:ext cx="5285917" cy="1543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86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ChO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685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6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IChO głosow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4420" y="2679192"/>
            <a:ext cx="7356348" cy="1545336"/>
          </a:xfrm>
        </p:spPr>
        <p:txBody>
          <a:bodyPr>
            <a:normAutofit/>
          </a:bodyPr>
          <a:lstStyle>
            <a:lvl1pPr marL="48600" indent="0">
              <a:buNone/>
              <a:defRPr sz="3200"/>
            </a:lvl1pPr>
          </a:lstStyle>
          <a:p>
            <a:pPr lvl="0"/>
            <a:r>
              <a:rPr lang="pl-PL" dirty="0"/>
              <a:t>Kliknij, aby edytować style wzorca tekstu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116FAC0-192D-408E-9B7B-DDBC7F6B0004}"/>
              </a:ext>
            </a:extLst>
          </p:cNvPr>
          <p:cNvSpPr/>
          <p:nvPr userDrawn="1"/>
        </p:nvSpPr>
        <p:spPr>
          <a:xfrm>
            <a:off x="1239012" y="4288536"/>
            <a:ext cx="365760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v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C0EA662-5644-41C0-8307-F03A6613C3F2}"/>
              </a:ext>
            </a:extLst>
          </p:cNvPr>
          <p:cNvSpPr/>
          <p:nvPr userDrawn="1"/>
        </p:nvSpPr>
        <p:spPr>
          <a:xfrm>
            <a:off x="1239012" y="4824096"/>
            <a:ext cx="365760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v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A7A6D96E-173E-4C1B-926A-94F3FA943BA8}"/>
              </a:ext>
            </a:extLst>
          </p:cNvPr>
          <p:cNvSpPr/>
          <p:nvPr userDrawn="1"/>
        </p:nvSpPr>
        <p:spPr>
          <a:xfrm>
            <a:off x="1239012" y="5359655"/>
            <a:ext cx="365760" cy="365760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v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A0F1A95-A01D-4C88-8428-A3A15F78CFEC}"/>
              </a:ext>
            </a:extLst>
          </p:cNvPr>
          <p:cNvSpPr txBox="1"/>
          <p:nvPr userDrawn="1"/>
        </p:nvSpPr>
        <p:spPr>
          <a:xfrm>
            <a:off x="1837944" y="4362339"/>
            <a:ext cx="1129284" cy="24622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pl-PL" sz="1600" dirty="0">
                <a:latin typeface="+mj-lt"/>
                <a:ea typeface="Roboto Condensed Light" panose="02000000000000000000" pitchFamily="2" charset="0"/>
              </a:rPr>
              <a:t>ZA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DC16EC8-1B81-4255-A189-7A59E77A90F8}"/>
              </a:ext>
            </a:extLst>
          </p:cNvPr>
          <p:cNvSpPr txBox="1"/>
          <p:nvPr userDrawn="1"/>
        </p:nvSpPr>
        <p:spPr>
          <a:xfrm>
            <a:off x="1837944" y="4888436"/>
            <a:ext cx="1129284" cy="24622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pl-PL" sz="1600" dirty="0">
                <a:latin typeface="+mj-lt"/>
                <a:ea typeface="Roboto Condensed Light" panose="02000000000000000000" pitchFamily="2" charset="0"/>
              </a:rPr>
              <a:t>PRZECIW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42B2D94C-F053-4D54-882F-76FBCE46B6D1}"/>
              </a:ext>
            </a:extLst>
          </p:cNvPr>
          <p:cNvSpPr txBox="1"/>
          <p:nvPr userDrawn="1"/>
        </p:nvSpPr>
        <p:spPr>
          <a:xfrm>
            <a:off x="1837944" y="5414534"/>
            <a:ext cx="1773936" cy="24622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pl-PL" sz="1600" dirty="0">
                <a:latin typeface="+mj-lt"/>
                <a:ea typeface="Roboto Condensed Light" panose="02000000000000000000" pitchFamily="2" charset="0"/>
              </a:rPr>
              <a:t>WSTRZYMUJĘ SIĘ</a:t>
            </a:r>
          </a:p>
        </p:txBody>
      </p:sp>
    </p:spTree>
    <p:extLst>
      <p:ext uri="{BB962C8B-B14F-4D97-AF65-F5344CB8AC3E}">
        <p14:creationId xmlns:p14="http://schemas.microsoft.com/office/powerpoint/2010/main" val="23787502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68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hO podrozdzia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106" y="2673353"/>
            <a:ext cx="6251482" cy="3086878"/>
          </a:xfrm>
        </p:spPr>
        <p:txBody>
          <a:bodyPr anchor="t" anchorCtr="0">
            <a:normAutofit/>
          </a:bodyPr>
          <a:lstStyle>
            <a:lvl1pPr>
              <a:defRPr sz="4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9106" y="6233999"/>
            <a:ext cx="4284759" cy="158749"/>
          </a:xfrm>
        </p:spPr>
        <p:txBody>
          <a:bodyPr/>
          <a:lstStyle/>
          <a:p>
            <a:endParaRPr lang="pl-PL" dirty="0"/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A84B0B86-A4A3-45F7-A8FD-1AEB9325EC8B}"/>
              </a:ext>
            </a:extLst>
          </p:cNvPr>
          <p:cNvCxnSpPr/>
          <p:nvPr userDrawn="1"/>
        </p:nvCxnSpPr>
        <p:spPr>
          <a:xfrm>
            <a:off x="1074420" y="6176962"/>
            <a:ext cx="7356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5ED21E16-3D95-4D24-8627-89EB57BADB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74" y="620941"/>
            <a:ext cx="5334815" cy="155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69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ChO tekst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4420" y="2673350"/>
            <a:ext cx="3355848" cy="331627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0" y="2673349"/>
            <a:ext cx="3355848" cy="331627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3162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hO tekst + zdj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7108" y="1032638"/>
            <a:ext cx="2643660" cy="1325563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7108" y="2673349"/>
            <a:ext cx="2643659" cy="331627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552DFA4C-F8BF-4341-89CF-52BD6E35F8C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4420" y="1031875"/>
            <a:ext cx="4284759" cy="4957763"/>
          </a:xfrm>
        </p:spPr>
        <p:txBody>
          <a:bodyPr/>
          <a:lstStyle>
            <a:lvl1pPr marL="48600" indent="0">
              <a:buNone/>
              <a:defRPr/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126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ChO tytuł + dowolna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769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hO zdj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46CA80C4-5331-45EB-8B21-BD389AD18C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4420" y="1016000"/>
            <a:ext cx="7351561" cy="5029200"/>
          </a:xfrm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7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4420" y="1032638"/>
            <a:ext cx="7356348" cy="1325563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4420" y="2679192"/>
            <a:ext cx="7356348" cy="33399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4420" y="6242051"/>
            <a:ext cx="4284759" cy="15874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300">
                <a:solidFill>
                  <a:schemeClr val="tx2"/>
                </a:solidFill>
                <a:latin typeface="+mj-lt"/>
                <a:ea typeface="Roboto Condensed Light" panose="02000000000000000000" pitchFamily="2" charset="0"/>
              </a:defRPr>
            </a:lvl1pPr>
          </a:lstStyle>
          <a:p>
            <a:endParaRPr lang="pl-PL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974C2CC7-1DC0-4F0A-AB56-8AB6D5765963}"/>
              </a:ext>
            </a:extLst>
          </p:cNvPr>
          <p:cNvSpPr txBox="1"/>
          <p:nvPr userDrawn="1"/>
        </p:nvSpPr>
        <p:spPr>
          <a:xfrm>
            <a:off x="7691783" y="6242051"/>
            <a:ext cx="738985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pl-PL" sz="1300" dirty="0">
                <a:solidFill>
                  <a:schemeClr val="tx2"/>
                </a:solidFill>
                <a:latin typeface="+mj-lt"/>
                <a:ea typeface="Roboto Condensed Light" panose="02000000000000000000" pitchFamily="2" charset="0"/>
              </a:rPr>
              <a:t>icho.edu.pl</a:t>
            </a:r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1FA29698-4C4D-4636-AB5C-756466CF1431}"/>
              </a:ext>
            </a:extLst>
          </p:cNvPr>
          <p:cNvCxnSpPr/>
          <p:nvPr userDrawn="1"/>
        </p:nvCxnSpPr>
        <p:spPr>
          <a:xfrm>
            <a:off x="1074420" y="6176962"/>
            <a:ext cx="7356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az 11" descr="Obraz zawierający tekst&#10;&#10;Opis wygenerowany automatycznie">
            <a:extLst>
              <a:ext uri="{FF2B5EF4-FFF2-40B4-BE49-F238E27FC236}">
                <a16:creationId xmlns:a16="http://schemas.microsoft.com/office/drawing/2014/main" id="{5F2F6957-8265-43FE-BA6A-C740BC6BAFE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49" y="364635"/>
            <a:ext cx="1881769" cy="54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8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63" r:id="rId4"/>
    <p:sldLayoutId id="2147483664" r:id="rId5"/>
    <p:sldLayoutId id="2147483668" r:id="rId6"/>
    <p:sldLayoutId id="2147483666" r:id="rId7"/>
    <p:sldLayoutId id="2147483667" r:id="rId8"/>
  </p:sldLayoutIdLst>
  <p:txStyles>
    <p:titleStyle>
      <a:lvl1pPr algn="l" defTabSz="914400" rtl="0" eaLnBrk="1" latinLnBrk="0" hangingPunct="1">
        <a:lnSpc>
          <a:spcPts val="3800"/>
        </a:lnSpc>
        <a:spcBef>
          <a:spcPct val="0"/>
        </a:spcBef>
        <a:buNone/>
        <a:defRPr sz="3200" b="1" kern="1200">
          <a:solidFill>
            <a:schemeClr val="tx1"/>
          </a:solidFill>
          <a:latin typeface="Calibri Bold" panose="020F0702030404030204" pitchFamily="34" charset="0"/>
          <a:ea typeface="Roboto Condensed" panose="02000000000000000000" pitchFamily="2" charset="0"/>
          <a:cs typeface="Calibri Bold" panose="020F0702030404030204" pitchFamily="34" charset="0"/>
        </a:defRPr>
      </a:lvl1pPr>
    </p:titleStyle>
    <p:bodyStyle>
      <a:lvl1pPr marL="228600" indent="-180000" algn="l" defTabSz="914400" rtl="0" eaLnBrk="1" latinLnBrk="0" hangingPunct="1">
        <a:lnSpc>
          <a:spcPts val="2000"/>
        </a:lnSpc>
        <a:spcBef>
          <a:spcPts val="1000"/>
        </a:spcBef>
        <a:spcAft>
          <a:spcPts val="28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Roboto Condensed Light" panose="02000000000000000000" pitchFamily="2" charset="0"/>
          <a:cs typeface="+mn-cs"/>
        </a:defRPr>
      </a:lvl1pPr>
      <a:lvl2pPr marL="685800" indent="-180000" algn="l" defTabSz="914400" rtl="0" eaLnBrk="1" latinLnBrk="0" hangingPunct="1">
        <a:lnSpc>
          <a:spcPts val="2000"/>
        </a:lnSpc>
        <a:spcBef>
          <a:spcPts val="500"/>
        </a:spcBef>
        <a:spcAft>
          <a:spcPts val="28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Roboto Condensed Light" panose="02000000000000000000" pitchFamily="2" charset="0"/>
          <a:cs typeface="+mn-cs"/>
        </a:defRPr>
      </a:lvl2pPr>
      <a:lvl3pPr marL="1143000" indent="-180000" algn="l" defTabSz="914400" rtl="0" eaLnBrk="1" latinLnBrk="0" hangingPunct="1">
        <a:lnSpc>
          <a:spcPts val="2000"/>
        </a:lnSpc>
        <a:spcBef>
          <a:spcPts val="500"/>
        </a:spcBef>
        <a:spcAft>
          <a:spcPts val="28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Roboto Condensed Light" panose="02000000000000000000" pitchFamily="2" charset="0"/>
          <a:cs typeface="+mn-cs"/>
        </a:defRPr>
      </a:lvl3pPr>
      <a:lvl4pPr marL="1600200" indent="-180000" algn="l" defTabSz="914400" rtl="0" eaLnBrk="1" latinLnBrk="0" hangingPunct="1">
        <a:lnSpc>
          <a:spcPts val="2000"/>
        </a:lnSpc>
        <a:spcBef>
          <a:spcPts val="500"/>
        </a:spcBef>
        <a:spcAft>
          <a:spcPts val="28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Roboto Condensed Light" panose="02000000000000000000" pitchFamily="2" charset="0"/>
          <a:cs typeface="+mn-cs"/>
        </a:defRPr>
      </a:lvl4pPr>
      <a:lvl5pPr marL="2057400" indent="-180000" algn="l" defTabSz="914400" rtl="0" eaLnBrk="1" latinLnBrk="0" hangingPunct="1">
        <a:lnSpc>
          <a:spcPts val="2000"/>
        </a:lnSpc>
        <a:spcBef>
          <a:spcPts val="500"/>
        </a:spcBef>
        <a:spcAft>
          <a:spcPts val="28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Roboto Condensed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1684" userDrawn="1">
          <p15:clr>
            <a:srgbClr val="F26B43"/>
          </p15:clr>
        </p15:guide>
        <p15:guide id="3" orient="horz" pos="6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44BF84-0041-433A-A8BE-42805DF255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1931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2E9F0D-EE80-4560-AA7D-51812A5F0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FC1C39-7AC8-4B21-AF91-719D10556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543525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ICHO ppt">
      <a:dk1>
        <a:srgbClr val="000000"/>
      </a:dk1>
      <a:lt1>
        <a:srgbClr val="FFFFFF"/>
      </a:lt1>
      <a:dk2>
        <a:srgbClr val="E64010"/>
      </a:dk2>
      <a:lt2>
        <a:srgbClr val="FFFFFF"/>
      </a:lt2>
      <a:accent1>
        <a:srgbClr val="E64010"/>
      </a:accent1>
      <a:accent2>
        <a:srgbClr val="F6A200"/>
      </a:accent2>
      <a:accent3>
        <a:srgbClr val="757070"/>
      </a:accent3>
      <a:accent4>
        <a:srgbClr val="D0CECE"/>
      </a:accent4>
      <a:accent5>
        <a:srgbClr val="000000"/>
      </a:accent5>
      <a:accent6>
        <a:srgbClr val="FFFFFF"/>
      </a:accent6>
      <a:hlink>
        <a:srgbClr val="000000"/>
      </a:hlink>
      <a:folHlink>
        <a:srgbClr val="000000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0</Words>
  <Application>Microsoft Office PowerPoint</Application>
  <PresentationFormat>Pokaz na ekranie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Bold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Andrzej Budek</dc:creator>
  <cp:lastModifiedBy>Butkiewicz Aleksandra</cp:lastModifiedBy>
  <cp:revision>3</cp:revision>
  <dcterms:created xsi:type="dcterms:W3CDTF">2021-05-21T06:50:02Z</dcterms:created>
  <dcterms:modified xsi:type="dcterms:W3CDTF">2021-05-25T07:43:07Z</dcterms:modified>
</cp:coreProperties>
</file>